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4DD0D3-34A0-449A-A28B-A62CA77045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D87028-3CDB-42B2-A8C6-C069D2B979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21027E1-418D-4CD8-9EDA-A9E3FF9A08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A82A637-313F-4A7D-8D94-A91E8E48C9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950486D-17BC-4F6B-A633-B14EC7A2C52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CB447E3-B797-4F81-95CF-6523302F439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29454DC-780F-4118-9072-68C139E921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D7CD95-B66C-4F53-94E3-FA10498454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2E77A9-0B92-4C9A-916C-64D62622D9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B2E1A8-E602-48EC-B007-CCEEA0FFCA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E6B9EE-6C62-4E10-9E75-4345223FF8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7115200014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芯片安全标准与规范</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芯片安全背景与重要性
 安全标准与法规概述
 芯片设计安全标准
 生产过程中的安全规范
 测试与评估环节标准
 数据保护与加密规范
 芯片安全审计与监控
 未来趋势与挑战</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芯片安全背景与重要性</a:t>
            </a:r>
          </a:p>
        </p:txBody>
      </p:sp>
      <p:sp>
        <p:nvSpPr>
          <p:cNvPr id="3" name="Subtitle 2"/>
          <p:cNvSpPr>
            <a:spLocks noGrp="1"/>
          </p:cNvSpPr>
          <p:nvPr>
            <p:ph type="subTitle" idx="1"/>
          </p:nvPr>
        </p:nvSpPr>
        <p:spPr/>
        <p:txBody>
          <a:bodyPr/>
          <a:lstStyle/>
          <a:p>
            <a:r>
              <a:t>芯片安全标准与规范</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芯片安全背景与重要性</a:t>
            </a:r>
          </a:p>
        </p:txBody>
      </p:sp>
      <p:sp>
        <p:nvSpPr>
          <p:cNvPr id="3" name="Text Placeholder 2"/>
          <p:cNvSpPr>
            <a:spLocks noGrp="1"/>
          </p:cNvSpPr>
          <p:nvPr>
            <p:ph type="body" idx="1"/>
          </p:nvPr>
        </p:nvSpPr>
        <p:spPr/>
        <p:txBody>
          <a:bodyPr/>
          <a:lstStyle/>
          <a:p>
            <a:r>
              <a:t>芯片安全背景</a:t>
            </a:r>
          </a:p>
        </p:txBody>
      </p:sp>
      <p:sp>
        <p:nvSpPr>
          <p:cNvPr id="4" name="Content Placeholder 3"/>
          <p:cNvSpPr>
            <a:spLocks noGrp="1"/>
          </p:cNvSpPr>
          <p:nvPr>
            <p:ph sz="half" idx="2"/>
          </p:nvPr>
        </p:nvSpPr>
        <p:spPr/>
        <p:txBody>
          <a:bodyPr/>
          <a:lstStyle/>
          <a:p>
            <a:r>
              <a:t>1.随着信息技术的飞速发展，芯片已成为各种电子设备的核心组件，芯片安全问题日益突出。</a:t>
            </a:r>
          </a:p>
          <a:p>
            <a:r>
              <a:t>2.芯片安全背景源自网络攻击和数据泄露风险的增加，以及对关键信息基础设施保护的迫切需求。</a:t>
            </a:r>
          </a:p>
          <a:p>
            <a:r>
              <a:t>3.全球范围内的芯片安全事件不断增加，给企业和国家安全带来严重威胁，凸显了芯片安全背景的紧迫性。</a:t>
            </a:r>
          </a:p>
          <a:p/>
        </p:txBody>
      </p:sp>
      <p:sp>
        <p:nvSpPr>
          <p:cNvPr id="5" name="Text Placeholder 4"/>
          <p:cNvSpPr>
            <a:spLocks noGrp="1"/>
          </p:cNvSpPr>
          <p:nvPr>
            <p:ph type="body" idx="3"/>
          </p:nvPr>
        </p:nvSpPr>
        <p:spPr/>
        <p:txBody>
          <a:bodyPr/>
          <a:lstStyle/>
          <a:p>
            <a:r>
              <a:t>芯片安全的重要性</a:t>
            </a:r>
          </a:p>
        </p:txBody>
      </p:sp>
      <p:sp>
        <p:nvSpPr>
          <p:cNvPr id="6" name="Content Placeholder 5"/>
          <p:cNvSpPr>
            <a:spLocks noGrp="1"/>
          </p:cNvSpPr>
          <p:nvPr>
            <p:ph sz="half" idx="4"/>
          </p:nvPr>
        </p:nvSpPr>
        <p:spPr/>
        <p:txBody>
          <a:bodyPr/>
          <a:lstStyle/>
          <a:p>
            <a:r>
              <a:t>1.芯片安全关系到国家的安全和利益，保障芯片安全对于维护国家安全具有重要意义。</a:t>
            </a:r>
          </a:p>
          <a:p>
            <a:r>
              <a:t>2.芯片作为关键信息基础设施的核心组件，其安全性对于保障经济社会的稳定运行至关重要。</a:t>
            </a:r>
          </a:p>
          <a:p>
            <a:r>
              <a:t>3.随着智能化和物联网技术的快速发展，芯片安全对于保护个人隐私和企业商业机密的重要性愈发凸显。</a:t>
            </a:r>
          </a:p>
          <a:p>
            <a:r>
              <a:t>以上内容仅供参考，如需获取更多信息，建议您查阅相关网站或询问专业人士。</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安全标准与法规概述</a:t>
            </a:r>
          </a:p>
        </p:txBody>
      </p:sp>
      <p:sp>
        <p:nvSpPr>
          <p:cNvPr id="3" name="Subtitle 2"/>
          <p:cNvSpPr>
            <a:spLocks noGrp="1"/>
          </p:cNvSpPr>
          <p:nvPr>
            <p:ph type="subTitle" idx="1"/>
          </p:nvPr>
        </p:nvSpPr>
        <p:spPr/>
        <p:txBody>
          <a:bodyPr/>
          <a:lstStyle/>
          <a:p>
            <a:r>
              <a:t>芯片安全标准与规范</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安全标准与法规概述</a:t>
            </a:r>
          </a:p>
        </p:txBody>
      </p:sp>
      <p:sp>
        <p:nvSpPr>
          <p:cNvPr id="3" name="Text Placeholder 2"/>
          <p:cNvSpPr>
            <a:spLocks noGrp="1"/>
          </p:cNvSpPr>
          <p:nvPr>
            <p:ph type="body" idx="1"/>
          </p:nvPr>
        </p:nvSpPr>
        <p:spPr/>
        <p:txBody>
          <a:bodyPr/>
          <a:lstStyle/>
          <a:p>
            <a:r>
              <a:t>安全标准与法规概述</a:t>
            </a:r>
          </a:p>
        </p:txBody>
      </p:sp>
      <p:sp>
        <p:nvSpPr>
          <p:cNvPr id="4" name="Content Placeholder 3"/>
          <p:cNvSpPr>
            <a:spLocks noGrp="1"/>
          </p:cNvSpPr>
          <p:nvPr>
            <p:ph sz="half" idx="2"/>
          </p:nvPr>
        </p:nvSpPr>
        <p:spPr/>
        <p:txBody>
          <a:bodyPr/>
          <a:lstStyle/>
          <a:p>
            <a:r>
              <a:t>1.安全标准的重要性：随着信息技术的飞速发展，网络安全问题日益突出，制定和执行严格的安全标准是保障芯片安全的关键。</a:t>
            </a:r>
          </a:p>
          <a:p>
            <a:r>
              <a:t>2.法规框架：国家层面出台了一系列网络安全法规和政策，为企业和个人提供了法律保障，同时也明确了违规行为的法律责任。</a:t>
            </a:r>
          </a:p>
          <a:p>
            <a:r>
              <a:t>3.合规要求：企业和个人在使用芯片过程中，必须遵守相关法规和标准，确保网络安全和数据安全。</a:t>
            </a:r>
          </a:p>
          <a:p/>
        </p:txBody>
      </p:sp>
      <p:sp>
        <p:nvSpPr>
          <p:cNvPr id="5" name="Text Placeholder 4"/>
          <p:cNvSpPr>
            <a:spLocks noGrp="1"/>
          </p:cNvSpPr>
          <p:nvPr>
            <p:ph type="body" idx="3"/>
          </p:nvPr>
        </p:nvSpPr>
        <p:spPr/>
        <p:txBody>
          <a:bodyPr/>
          <a:lstStyle/>
          <a:p>
            <a:r>
              <a:t>安全标准分类</a:t>
            </a:r>
          </a:p>
        </p:txBody>
      </p:sp>
      <p:sp>
        <p:nvSpPr>
          <p:cNvPr id="6" name="Content Placeholder 5"/>
          <p:cNvSpPr>
            <a:spLocks noGrp="1"/>
          </p:cNvSpPr>
          <p:nvPr>
            <p:ph sz="half" idx="4"/>
          </p:nvPr>
        </p:nvSpPr>
        <p:spPr/>
        <p:txBody>
          <a:bodyPr/>
          <a:lstStyle/>
          <a:p>
            <a:r>
              <a:t>1.国际标准：如ISO/IEC27001等，为全球范围内的组织提供了网络安全管理的最佳实践。</a:t>
            </a:r>
          </a:p>
          <a:p>
            <a:r>
              <a:t>2.国家标准：各国根据自身国情制定的网络安全标准，如中国的等级保护制度等。</a:t>
            </a:r>
          </a:p>
          <a:p>
            <a:r>
              <a:t>3.行业标准：针对不同行业和应用场景，制定的更为具体的网络安全标准。</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安全标准与法规概述</a:t>
            </a:r>
          </a:p>
        </p:txBody>
      </p:sp>
      <p:sp>
        <p:nvSpPr>
          <p:cNvPr id="3" name="Text Placeholder 2"/>
          <p:cNvSpPr>
            <a:spLocks noGrp="1"/>
          </p:cNvSpPr>
          <p:nvPr>
            <p:ph type="body" idx="1"/>
          </p:nvPr>
        </p:nvSpPr>
        <p:spPr/>
        <p:txBody>
          <a:bodyPr/>
          <a:lstStyle/>
          <a:p>
            <a:r>
              <a:t>法规执行与监管</a:t>
            </a:r>
          </a:p>
        </p:txBody>
      </p:sp>
      <p:sp>
        <p:nvSpPr>
          <p:cNvPr id="4" name="Content Placeholder 3"/>
          <p:cNvSpPr>
            <a:spLocks noGrp="1"/>
          </p:cNvSpPr>
          <p:nvPr>
            <p:ph sz="half" idx="2"/>
          </p:nvPr>
        </p:nvSpPr>
        <p:spPr/>
        <p:txBody>
          <a:bodyPr/>
          <a:lstStyle/>
          <a:p>
            <a:r>
              <a:t>1.监管机构：国家设立专门的网络安全监管机构，负责监督、检查和执行网络安全法规。</a:t>
            </a:r>
          </a:p>
          <a:p>
            <a:r>
              <a:t>2.执法力度：加大对网络安全违法行为的执法力度，提高违法成本，形成有效的法律威慑。</a:t>
            </a:r>
          </a:p>
          <a:p>
            <a:r>
              <a:t>3.行业自律：鼓励行业内部建立自律机制，共同维护网络安全环境。</a:t>
            </a:r>
          </a:p>
          <a:p/>
        </p:txBody>
      </p:sp>
      <p:sp>
        <p:nvSpPr>
          <p:cNvPr id="5" name="Text Placeholder 4"/>
          <p:cNvSpPr>
            <a:spLocks noGrp="1"/>
          </p:cNvSpPr>
          <p:nvPr>
            <p:ph type="body" idx="3"/>
          </p:nvPr>
        </p:nvSpPr>
        <p:spPr/>
        <p:txBody>
          <a:bodyPr/>
          <a:lstStyle/>
          <a:p>
            <a:r>
              <a:t>技术标准与发展趋势</a:t>
            </a:r>
          </a:p>
        </p:txBody>
      </p:sp>
      <p:sp>
        <p:nvSpPr>
          <p:cNvPr id="6" name="Content Placeholder 5"/>
          <p:cNvSpPr>
            <a:spLocks noGrp="1"/>
          </p:cNvSpPr>
          <p:nvPr>
            <p:ph sz="half" idx="4"/>
          </p:nvPr>
        </p:nvSpPr>
        <p:spPr/>
        <p:txBody>
          <a:bodyPr/>
          <a:lstStyle/>
          <a:p>
            <a:r>
              <a:t>1.新兴技术：随着人工智能、物联网等新兴技术的发展，芯片安全标准需要不断更新以适应新的安全挑战。</a:t>
            </a:r>
          </a:p>
          <a:p>
            <a:r>
              <a:t>2.国际合作：加强国际合作，共同制定和推广全球统一的芯片安全技术标准。</a:t>
            </a:r>
          </a:p>
          <a:p>
            <a:r>
              <a:t>3.标准化组织：积极参与国际和国内标准化组织的工作，推动芯片安全标准的制定和完善。</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安全标准与法规概述</a:t>
            </a:r>
          </a:p>
        </p:txBody>
      </p:sp>
      <p:sp>
        <p:nvSpPr>
          <p:cNvPr id="3" name="Text Placeholder 2"/>
          <p:cNvSpPr>
            <a:spLocks noGrp="1"/>
          </p:cNvSpPr>
          <p:nvPr>
            <p:ph type="body" idx="1"/>
          </p:nvPr>
        </p:nvSpPr>
        <p:spPr/>
        <p:txBody>
          <a:bodyPr/>
          <a:lstStyle/>
          <a:p>
            <a:r>
              <a:t>数据安全与隐私保护</a:t>
            </a:r>
          </a:p>
        </p:txBody>
      </p:sp>
      <p:sp>
        <p:nvSpPr>
          <p:cNvPr id="4" name="Content Placeholder 3"/>
          <p:cNvSpPr>
            <a:spLocks noGrp="1"/>
          </p:cNvSpPr>
          <p:nvPr>
            <p:ph sz="half" idx="2"/>
          </p:nvPr>
        </p:nvSpPr>
        <p:spPr/>
        <p:txBody>
          <a:bodyPr/>
          <a:lstStyle/>
          <a:p>
            <a:r>
              <a:t>1.数据加密：采用高强度加密算法，确保芯片处理的数据在传输和存储过程中的安全性。</a:t>
            </a:r>
          </a:p>
          <a:p>
            <a:r>
              <a:t>2.隐私保护：制定严格的隐私保护政策，防止用户隐私数据被泄露或滥用。</a:t>
            </a:r>
          </a:p>
          <a:p>
            <a:r>
              <a:t>3.合规性审计：定期对芯片产品进行合规性审计，确保数据安全和隐私保护措施得到有效执行。</a:t>
            </a:r>
          </a:p>
          <a:p/>
        </p:txBody>
      </p:sp>
      <p:sp>
        <p:nvSpPr>
          <p:cNvPr id="5" name="Text Placeholder 4"/>
          <p:cNvSpPr>
            <a:spLocks noGrp="1"/>
          </p:cNvSpPr>
          <p:nvPr>
            <p:ph type="body" idx="3"/>
          </p:nvPr>
        </p:nvSpPr>
        <p:spPr/>
        <p:txBody>
          <a:bodyPr/>
          <a:lstStyle/>
          <a:p>
            <a:r>
              <a:t>培训与意识教育</a:t>
            </a:r>
          </a:p>
        </p:txBody>
      </p:sp>
      <p:sp>
        <p:nvSpPr>
          <p:cNvPr id="6" name="Content Placeholder 5"/>
          <p:cNvSpPr>
            <a:spLocks noGrp="1"/>
          </p:cNvSpPr>
          <p:nvPr>
            <p:ph sz="half" idx="4"/>
          </p:nvPr>
        </p:nvSpPr>
        <p:spPr/>
        <p:txBody>
          <a:bodyPr/>
          <a:lstStyle/>
          <a:p>
            <a:r>
              <a:t>1.培训：定期为员工提供芯片安全标准和法规的培训，提高员工的安全意识和技能。</a:t>
            </a:r>
          </a:p>
          <a:p>
            <a:r>
              <a:t>2.意识教育：加强网络安全意识教育，使每个员工都认识到网络安全的重要性，形成全员参与的安全文化。</a:t>
            </a:r>
          </a:p>
          <a:p>
            <a:r>
              <a:t>3.宣传与推广：通过多种渠道宣传和推广芯片安全标准和法规，提高公众对芯片安全的关注度和认识水平。</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芯片设计安全标准</a:t>
            </a:r>
          </a:p>
        </p:txBody>
      </p:sp>
      <p:sp>
        <p:nvSpPr>
          <p:cNvPr id="3" name="Subtitle 2"/>
          <p:cNvSpPr>
            <a:spLocks noGrp="1"/>
          </p:cNvSpPr>
          <p:nvPr>
            <p:ph type="subTitle" idx="1"/>
          </p:nvPr>
        </p:nvSpPr>
        <p:spPr/>
        <p:txBody>
          <a:bodyPr/>
          <a:lstStyle/>
          <a:p>
            <a:r>
              <a:t>芯片安全标准与规范</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芯片设计安全标准</a:t>
            </a:r>
          </a:p>
        </p:txBody>
      </p:sp>
      <p:sp>
        <p:nvSpPr>
          <p:cNvPr id="3" name="Text Placeholder 2"/>
          <p:cNvSpPr>
            <a:spLocks noGrp="1"/>
          </p:cNvSpPr>
          <p:nvPr>
            <p:ph type="body" idx="1"/>
          </p:nvPr>
        </p:nvSpPr>
        <p:spPr/>
        <p:txBody>
          <a:bodyPr/>
          <a:lstStyle/>
          <a:p>
            <a:r>
              <a:t>芯片设计安全标准概述</a:t>
            </a:r>
          </a:p>
        </p:txBody>
      </p:sp>
      <p:sp>
        <p:nvSpPr>
          <p:cNvPr id="4" name="Content Placeholder 3"/>
          <p:cNvSpPr>
            <a:spLocks noGrp="1"/>
          </p:cNvSpPr>
          <p:nvPr>
            <p:ph sz="half" idx="2"/>
          </p:nvPr>
        </p:nvSpPr>
        <p:spPr/>
        <p:txBody>
          <a:bodyPr/>
          <a:lstStyle/>
          <a:p>
            <a:r>
              <a:t>1.芯片设计安全标准是为了确保芯片产品的安全性、可靠性和稳定性，防止恶意攻击和数据泄露。</a:t>
            </a:r>
          </a:p>
          <a:p>
            <a:r>
              <a:t>2.芯片设计安全标准应包括硬件安全、软件安全、通信安全等多个方面，以确保整个系统的安全性。</a:t>
            </a:r>
          </a:p>
          <a:p>
            <a:r>
              <a:t>3.随着技术的不断发展，芯片设计安全标准需要不断更新和完善，以适应新的安全威胁和挑战。</a:t>
            </a:r>
          </a:p>
          <a:p/>
        </p:txBody>
      </p:sp>
      <p:sp>
        <p:nvSpPr>
          <p:cNvPr id="5" name="Text Placeholder 4"/>
          <p:cNvSpPr>
            <a:spLocks noGrp="1"/>
          </p:cNvSpPr>
          <p:nvPr>
            <p:ph type="body" idx="3"/>
          </p:nvPr>
        </p:nvSpPr>
        <p:spPr/>
        <p:txBody>
          <a:bodyPr/>
          <a:lstStyle/>
          <a:p>
            <a:r>
              <a:t>硬件安全标准</a:t>
            </a:r>
          </a:p>
        </p:txBody>
      </p:sp>
      <p:sp>
        <p:nvSpPr>
          <p:cNvPr id="6" name="Content Placeholder 5"/>
          <p:cNvSpPr>
            <a:spLocks noGrp="1"/>
          </p:cNvSpPr>
          <p:nvPr>
            <p:ph sz="half" idx="4"/>
          </p:nvPr>
        </p:nvSpPr>
        <p:spPr/>
        <p:txBody>
          <a:bodyPr/>
          <a:lstStyle/>
          <a:p>
            <a:r>
              <a:t>1.硬件安全标准是确保芯片硬件设计和实现的安全性，包括物理安全、电路安全、抗攻击能力等方面。</a:t>
            </a:r>
          </a:p>
          <a:p>
            <a:r>
              <a:t>2.硬件安全标准应考虑到芯片的全生命周期，包括设计、制造、测试、使用等多个环节。</a:t>
            </a:r>
          </a:p>
          <a:p>
            <a:r>
              <a:t>3.硬件安全标准的实现需要采用先进的技术和工艺，提高芯片的抗攻击能力和可靠性。</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芯片设计安全标准</a:t>
            </a:r>
          </a:p>
        </p:txBody>
      </p:sp>
      <p:sp>
        <p:nvSpPr>
          <p:cNvPr id="3" name="Text Placeholder 2"/>
          <p:cNvSpPr>
            <a:spLocks noGrp="1"/>
          </p:cNvSpPr>
          <p:nvPr>
            <p:ph type="body" idx="1"/>
          </p:nvPr>
        </p:nvSpPr>
        <p:spPr/>
        <p:txBody>
          <a:bodyPr/>
          <a:lstStyle/>
          <a:p>
            <a:r>
              <a:t>软件安全标准</a:t>
            </a:r>
          </a:p>
        </p:txBody>
      </p:sp>
      <p:sp>
        <p:nvSpPr>
          <p:cNvPr id="4" name="Content Placeholder 3"/>
          <p:cNvSpPr>
            <a:spLocks noGrp="1"/>
          </p:cNvSpPr>
          <p:nvPr>
            <p:ph sz="half" idx="2"/>
          </p:nvPr>
        </p:nvSpPr>
        <p:spPr/>
        <p:txBody>
          <a:bodyPr/>
          <a:lstStyle/>
          <a:p>
            <a:r>
              <a:t>1.软件安全标准是确保芯片软件设计和实现的安全性，包括程序代码、操作系统、应用程序等方面的安全。</a:t>
            </a:r>
          </a:p>
          <a:p>
            <a:r>
              <a:t>2.软件安全标准应考虑到芯片的各种应用场景，制定相应的安全策略和措施。</a:t>
            </a:r>
          </a:p>
          <a:p>
            <a:r>
              <a:t>3.软件安全标准的实现需要采用先进的软件开发技术和安全措施，确保软件的可靠性和安全性。</a:t>
            </a:r>
          </a:p>
          <a:p/>
        </p:txBody>
      </p:sp>
      <p:sp>
        <p:nvSpPr>
          <p:cNvPr id="5" name="Text Placeholder 4"/>
          <p:cNvSpPr>
            <a:spLocks noGrp="1"/>
          </p:cNvSpPr>
          <p:nvPr>
            <p:ph type="body" idx="3"/>
          </p:nvPr>
        </p:nvSpPr>
        <p:spPr/>
        <p:txBody>
          <a:bodyPr/>
          <a:lstStyle/>
          <a:p>
            <a:r>
              <a:t>通信安全标准</a:t>
            </a:r>
          </a:p>
        </p:txBody>
      </p:sp>
      <p:sp>
        <p:nvSpPr>
          <p:cNvPr id="6" name="Content Placeholder 5"/>
          <p:cNvSpPr>
            <a:spLocks noGrp="1"/>
          </p:cNvSpPr>
          <p:nvPr>
            <p:ph sz="half" idx="4"/>
          </p:nvPr>
        </p:nvSpPr>
        <p:spPr/>
        <p:txBody>
          <a:bodyPr/>
          <a:lstStyle/>
          <a:p>
            <a:r>
              <a:t>1.通信安全标准是确保芯片通信过程的安全性，防止数据泄露和被攻击。</a:t>
            </a:r>
          </a:p>
          <a:p>
            <a:r>
              <a:t>2.通信安全标准应采用先进的加密技术和协议，确保通信数据的机密性和完整性。</a:t>
            </a:r>
          </a:p>
          <a:p>
            <a:r>
              <a:t>3.通信安全标准的实现需要考虑到通信效率和性能等因素，确保通信过程的顺畅和稳定。</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芯片设计安全标准</a:t>
            </a:r>
          </a:p>
        </p:txBody>
      </p:sp>
      <p:sp>
        <p:nvSpPr>
          <p:cNvPr id="3" name="Text Placeholder 2"/>
          <p:cNvSpPr>
            <a:spLocks noGrp="1"/>
          </p:cNvSpPr>
          <p:nvPr>
            <p:ph type="body" idx="1"/>
          </p:nvPr>
        </p:nvSpPr>
        <p:spPr/>
        <p:txBody>
          <a:bodyPr/>
          <a:lstStyle/>
          <a:p>
            <a:r>
              <a:t>身份验证与授权标准</a:t>
            </a:r>
          </a:p>
        </p:txBody>
      </p:sp>
      <p:sp>
        <p:nvSpPr>
          <p:cNvPr id="4" name="Content Placeholder 3"/>
          <p:cNvSpPr>
            <a:spLocks noGrp="1"/>
          </p:cNvSpPr>
          <p:nvPr>
            <p:ph sz="half" idx="2"/>
          </p:nvPr>
        </p:nvSpPr>
        <p:spPr/>
        <p:txBody>
          <a:bodyPr/>
          <a:lstStyle/>
          <a:p>
            <a:r>
              <a:t>1.身份验证与授权标准是确保芯片使用过程中的安全性和合法性，防止非法访问和使用。</a:t>
            </a:r>
          </a:p>
          <a:p>
            <a:r>
              <a:t>2.身份验证与授权标准应采用可靠的身份验证和授权机制，确保只有合法用户可以访问和使用芯片。</a:t>
            </a:r>
          </a:p>
          <a:p>
            <a:r>
              <a:t>3.身份验证与授权标准的实现需要考虑到用户体验和操作便捷性等因素，提高用户使用芯片的效率和安全性。</a:t>
            </a:r>
          </a:p>
          <a:p/>
        </p:txBody>
      </p:sp>
      <p:sp>
        <p:nvSpPr>
          <p:cNvPr id="5" name="Text Placeholder 4"/>
          <p:cNvSpPr>
            <a:spLocks noGrp="1"/>
          </p:cNvSpPr>
          <p:nvPr>
            <p:ph type="body" idx="3"/>
          </p:nvPr>
        </p:nvSpPr>
        <p:spPr/>
        <p:txBody>
          <a:bodyPr/>
          <a:lstStyle/>
          <a:p>
            <a:r>
              <a:t>测试与评估标准</a:t>
            </a:r>
          </a:p>
        </p:txBody>
      </p:sp>
      <p:sp>
        <p:nvSpPr>
          <p:cNvPr id="6" name="Content Placeholder 5"/>
          <p:cNvSpPr>
            <a:spLocks noGrp="1"/>
          </p:cNvSpPr>
          <p:nvPr>
            <p:ph sz="half" idx="4"/>
          </p:nvPr>
        </p:nvSpPr>
        <p:spPr/>
        <p:txBody>
          <a:bodyPr/>
          <a:lstStyle/>
          <a:p>
            <a:r>
              <a:t>1.测试与评估标准是确保芯片设计安全标准的有效性和可靠性，通过对芯片进行各种测试和评估，发现潜在的安全漏洞和风险。</a:t>
            </a:r>
          </a:p>
          <a:p>
            <a:r>
              <a:t>2.测试与评估标准应采用先进的测试和评估技术和工具，确保测试结果的准确性和可靠性。</a:t>
            </a:r>
          </a:p>
          <a:p>
            <a:r>
              <a:t>3.测试与评估标准的实现需要考虑到测试效率和成本等因素，确保测试工作的可行性和经济性。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生产过程中的安全规范</a:t>
            </a:r>
          </a:p>
        </p:txBody>
      </p:sp>
      <p:sp>
        <p:nvSpPr>
          <p:cNvPr id="3" name="Subtitle 2"/>
          <p:cNvSpPr>
            <a:spLocks noGrp="1"/>
          </p:cNvSpPr>
          <p:nvPr>
            <p:ph type="subTitle" idx="1"/>
          </p:nvPr>
        </p:nvSpPr>
        <p:spPr/>
        <p:txBody>
          <a:bodyPr/>
          <a:lstStyle/>
          <a:p>
            <a:r>
              <a:t>芯片安全标准与规范</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生产过程中的安全规范</a:t>
            </a:r>
          </a:p>
        </p:txBody>
      </p:sp>
      <p:sp>
        <p:nvSpPr>
          <p:cNvPr id="3" name="Text Placeholder 2"/>
          <p:cNvSpPr>
            <a:spLocks noGrp="1"/>
          </p:cNvSpPr>
          <p:nvPr>
            <p:ph type="body" idx="1"/>
          </p:nvPr>
        </p:nvSpPr>
        <p:spPr/>
        <p:txBody>
          <a:bodyPr/>
          <a:lstStyle/>
          <a:p>
            <a:r>
              <a:t>生产环境安全标准</a:t>
            </a:r>
          </a:p>
        </p:txBody>
      </p:sp>
      <p:sp>
        <p:nvSpPr>
          <p:cNvPr id="4" name="Content Placeholder 3"/>
          <p:cNvSpPr>
            <a:spLocks noGrp="1"/>
          </p:cNvSpPr>
          <p:nvPr>
            <p:ph sz="half" idx="2"/>
          </p:nvPr>
        </p:nvSpPr>
        <p:spPr/>
        <p:txBody>
          <a:bodyPr/>
          <a:lstStyle/>
          <a:p>
            <a:r>
              <a:t>1.生产车间必须符合相关的防尘、防静电、防火和防爆标准，确保生产环境的安全。</a:t>
            </a:r>
          </a:p>
          <a:p>
            <a:r>
              <a:t>2.生产设备必须经过严格的安全检测和维护，确保设备在正常运行时不会对人员和环境造成危害。</a:t>
            </a:r>
          </a:p>
          <a:p>
            <a:r>
              <a:t>3.生产过程中必须使用符合环保和安全标准的材料，避免使用有毒有害的物质。</a:t>
            </a:r>
          </a:p>
          <a:p/>
        </p:txBody>
      </p:sp>
      <p:sp>
        <p:nvSpPr>
          <p:cNvPr id="5" name="Text Placeholder 4"/>
          <p:cNvSpPr>
            <a:spLocks noGrp="1"/>
          </p:cNvSpPr>
          <p:nvPr>
            <p:ph type="body" idx="3"/>
          </p:nvPr>
        </p:nvSpPr>
        <p:spPr/>
        <p:txBody>
          <a:bodyPr/>
          <a:lstStyle/>
          <a:p>
            <a:r>
              <a:t>员工安全培训</a:t>
            </a:r>
          </a:p>
        </p:txBody>
      </p:sp>
      <p:sp>
        <p:nvSpPr>
          <p:cNvPr id="6" name="Content Placeholder 5"/>
          <p:cNvSpPr>
            <a:spLocks noGrp="1"/>
          </p:cNvSpPr>
          <p:nvPr>
            <p:ph sz="half" idx="4"/>
          </p:nvPr>
        </p:nvSpPr>
        <p:spPr/>
        <p:txBody>
          <a:bodyPr/>
          <a:lstStyle/>
          <a:p>
            <a:r>
              <a:t>1.所有员工必须经过严格的安全培训，了解生产过程中的安全风险和操作规程。</a:t>
            </a:r>
          </a:p>
          <a:p>
            <a:r>
              <a:t>2.员工必须遵守生产车间的安全规定，佩戴相关的防护用具，确保自身安全。</a:t>
            </a:r>
          </a:p>
          <a:p>
            <a:r>
              <a:t>3.定期组织员工进行安全演练和紧急疏散训练，提高员工的安全意识和应对突发事件的能力。</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生产过程中的安全规范</a:t>
            </a:r>
          </a:p>
        </p:txBody>
      </p:sp>
      <p:sp>
        <p:nvSpPr>
          <p:cNvPr id="3" name="Text Placeholder 2"/>
          <p:cNvSpPr>
            <a:spLocks noGrp="1"/>
          </p:cNvSpPr>
          <p:nvPr>
            <p:ph type="body" idx="1"/>
          </p:nvPr>
        </p:nvSpPr>
        <p:spPr/>
        <p:txBody>
          <a:bodyPr/>
          <a:lstStyle/>
          <a:p>
            <a:r>
              <a:t>生产过程监控</a:t>
            </a:r>
          </a:p>
        </p:txBody>
      </p:sp>
      <p:sp>
        <p:nvSpPr>
          <p:cNvPr id="4" name="Content Placeholder 3"/>
          <p:cNvSpPr>
            <a:spLocks noGrp="1"/>
          </p:cNvSpPr>
          <p:nvPr>
            <p:ph sz="half" idx="2"/>
          </p:nvPr>
        </p:nvSpPr>
        <p:spPr/>
        <p:txBody>
          <a:bodyPr/>
          <a:lstStyle/>
          <a:p>
            <a:r>
              <a:t>1.生产过程中必须设置相应的安全监控设备，对生产过程中的关键参数进行实时监测。</a:t>
            </a:r>
          </a:p>
          <a:p>
            <a:r>
              <a:t>2.建立完善的安全生产记录制度，对生产过程中的数据进行记录和分析，及时发现安全隐患。</a:t>
            </a:r>
          </a:p>
          <a:p>
            <a:r>
              <a:t>3.定期对生产过程进行安全评估，对存在的安全问题进行整改和优化。</a:t>
            </a:r>
          </a:p>
          <a:p/>
        </p:txBody>
      </p:sp>
      <p:sp>
        <p:nvSpPr>
          <p:cNvPr id="5" name="Text Placeholder 4"/>
          <p:cNvSpPr>
            <a:spLocks noGrp="1"/>
          </p:cNvSpPr>
          <p:nvPr>
            <p:ph type="body" idx="3"/>
          </p:nvPr>
        </p:nvSpPr>
        <p:spPr/>
        <p:txBody>
          <a:bodyPr/>
          <a:lstStyle/>
          <a:p>
            <a:r>
              <a:t>原材料安全管理</a:t>
            </a:r>
          </a:p>
        </p:txBody>
      </p:sp>
      <p:sp>
        <p:nvSpPr>
          <p:cNvPr id="6" name="Content Placeholder 5"/>
          <p:cNvSpPr>
            <a:spLocks noGrp="1"/>
          </p:cNvSpPr>
          <p:nvPr>
            <p:ph sz="half" idx="4"/>
          </p:nvPr>
        </p:nvSpPr>
        <p:spPr/>
        <p:txBody>
          <a:bodyPr/>
          <a:lstStyle/>
          <a:p>
            <a:r>
              <a:t>1.原材料采购必须符合相关的安全和环保标准，确保原材料的质量和安全。</a:t>
            </a:r>
          </a:p>
          <a:p>
            <a:r>
              <a:t>2.原材料存储和使用必须符合相关的规定，避免原材料在存储和使用过程中对环境和人员造成危害。</a:t>
            </a:r>
          </a:p>
          <a:p>
            <a:r>
              <a:t>3.对原材料进行定期的质量检测和安全评估，确保原材料符合生产要求。</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生产过程中的安全规范</a:t>
            </a:r>
          </a:p>
        </p:txBody>
      </p:sp>
      <p:sp>
        <p:nvSpPr>
          <p:cNvPr id="3" name="Text Placeholder 2"/>
          <p:cNvSpPr>
            <a:spLocks noGrp="1"/>
          </p:cNvSpPr>
          <p:nvPr>
            <p:ph type="body" idx="1"/>
          </p:nvPr>
        </p:nvSpPr>
        <p:spPr/>
        <p:txBody>
          <a:bodyPr/>
          <a:lstStyle/>
          <a:p>
            <a:r>
              <a:t>生产设备安全管理</a:t>
            </a:r>
          </a:p>
        </p:txBody>
      </p:sp>
      <p:sp>
        <p:nvSpPr>
          <p:cNvPr id="4" name="Content Placeholder 3"/>
          <p:cNvSpPr>
            <a:spLocks noGrp="1"/>
          </p:cNvSpPr>
          <p:nvPr>
            <p:ph sz="half" idx="2"/>
          </p:nvPr>
        </p:nvSpPr>
        <p:spPr/>
        <p:txBody>
          <a:bodyPr/>
          <a:lstStyle/>
          <a:p>
            <a:r>
              <a:t>1.生产设备必须经过严格的安全检测和维护，确保设备在正常运行时不会对人员和环境造成危害。</a:t>
            </a:r>
          </a:p>
          <a:p>
            <a:r>
              <a:t>2.生产设备必须符合国家和行业的相关标准，确保设备的质量和安全性。</a:t>
            </a:r>
          </a:p>
          <a:p>
            <a:r>
              <a:t>3.建立完善的设备维护和保养制度，定期对生产设备进行维护和保养，确保设备的正常运行和使用安全。</a:t>
            </a:r>
          </a:p>
          <a:p/>
        </p:txBody>
      </p:sp>
      <p:sp>
        <p:nvSpPr>
          <p:cNvPr id="5" name="Text Placeholder 4"/>
          <p:cNvSpPr>
            <a:spLocks noGrp="1"/>
          </p:cNvSpPr>
          <p:nvPr>
            <p:ph type="body" idx="3"/>
          </p:nvPr>
        </p:nvSpPr>
        <p:spPr/>
        <p:txBody>
          <a:bodyPr/>
          <a:lstStyle/>
          <a:p>
            <a:r>
              <a:t>紧急预案制定与实施</a:t>
            </a:r>
          </a:p>
        </p:txBody>
      </p:sp>
      <p:sp>
        <p:nvSpPr>
          <p:cNvPr id="6" name="Content Placeholder 5"/>
          <p:cNvSpPr>
            <a:spLocks noGrp="1"/>
          </p:cNvSpPr>
          <p:nvPr>
            <p:ph sz="half" idx="4"/>
          </p:nvPr>
        </p:nvSpPr>
        <p:spPr/>
        <p:txBody>
          <a:bodyPr/>
          <a:lstStyle/>
          <a:p>
            <a:r>
              <a:t>1.必须针对生产过程中可能出现的突发事件制定相应的紧急预案，包括火灾、地震、化学泄漏等。</a:t>
            </a:r>
          </a:p>
          <a:p>
            <a:r>
              <a:t>2.紧急预案必须明确应急措施、人员疏散、救援等方面的具体内容和操作流程。</a:t>
            </a:r>
          </a:p>
          <a:p>
            <a:r>
              <a:t>3.定期组织员工进行紧急预案的演练和培训，提高员工应对突发事件的能力和意识。</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https://d.book118.com/167115200014006034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芯片安全背景与重要性</vt:lpstr>
      <vt:lpstr> 芯片安全背景与重要性</vt:lpstr>
      <vt:lpstr> 安全标准与法规概述</vt:lpstr>
      <vt:lpstr> 安全标准与法规概述</vt:lpstr>
      <vt:lpstr> 安全标准与法规概述</vt:lpstr>
      <vt:lpstr> 安全标准与法规概述</vt:lpstr>
      <vt:lpstr> 芯片设计安全标准</vt:lpstr>
      <vt:lpstr> 芯片设计安全标准</vt:lpstr>
      <vt:lpstr> 芯片设计安全标准</vt:lpstr>
      <vt:lpstr> 芯片设计安全标准</vt:lpstr>
      <vt:lpstr> 生产过程中的安全规范</vt:lpstr>
      <vt:lpstr> 生产过程中的安全规范</vt:lpstr>
      <vt:lpstr> 生产过程中的安全规范</vt:lpstr>
      <vt:lpstr> 生产过程中的安全规范</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2024-09-07T19:41:46.949</cp:lastPrinted>
  <dcterms:created xsi:type="dcterms:W3CDTF">2024-09-07T11:41:46Z</dcterms:created>
  <dcterms:modified xsi:type="dcterms:W3CDTF">2024-09-07T11:41:49Z</dcterms:modified>
</cp:coreProperties>
</file>