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44E45-8736-4044-81B4-71176F1F9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EEAC0-1918-4929-B9FA-AF70D8A79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D30EC-4BC9-4D4D-BE6B-FCB4B8CC0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02CCB5-5A8F-428B-A146-6888112D2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67A5B5-AC86-49A9-905A-CD136C334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AF6831-A6AC-4385-8F10-D96405E71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E807AE-7E11-46C2-9680-C44441EFB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DCF5C-9F71-42F8-96B1-7A6E63D5F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67E81-943A-4DF2-B47A-773962F6D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28345-C144-43DF-A3AF-3AFE16D58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A8731-EA6F-44FD-9E95-FE46B4272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emf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1603506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全心智培训法：提升员工安全意识与应对能力\n## 1.安全心智培训法简介及其重要性\n### 1.1安全心智培训法的定义与背景\n### 1.2安全心智培训法的重要性及作用\n### 1.3安全心智培训法在企业的应用案例\n## 2.安全心智培训法的理论体系\n### 2.1安全心智培训法的理论体系概述\n### 2.2安全心智培训法的核心原则\n### 2.3安全心智培训法的发展历程\n## 3.安全心智培训法的实施步骤与方法\n### 3.1安全心智培训法的实施步骤\n### 3.2安全心智培训法的主要方法\n### 3.3安全心智培训法的实践技巧与注意事项\n## 4.安全心智培训法的评估与反馈\n### 4.1安全心智培训法的评估标准与方法\n### 4.2安全心智培训法的反馈机制与改进\n### 4.3安全心智培训法的长期效果追踪\n## 5.安全心智培训法在未来企业安全管理的应用前景\n### 5.1安全心智培训法在未来企业安全管理的重要性\n### 5.2安全心智培训法的发展趋势与创新\n### 5.3企业如何有效实施安全心智培训法以提升安全管理水平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安全心智培训法：提升员工安全意识与应对能力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安全心智培训法简介及其重要性</a:t>
            </a:r>
            <a:endParaRPr/>
          </a:p>
        </p:txBody>
      </p:sp>
      <p:sp>
        <p:nvSpPr>
          <p:cNvPr id="8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0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安全心智培训法是一种针对员工安全意识的培训课程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心理训练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行为干预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帮助员工在面对安全事故时能够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迅速反应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正确应对</a:t>
                </a:r>
                <a:endParaRPr/>
              </a:p>
            </p:txBody>
          </p:sp>
        </p:grpSp>
        <p:grpSp>
          <p:nvGrpSpPr>
            <p:cNvPr id="11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背景：随着工业生产的发展和科技进步，企业生产过程中的安全风险日益增加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员工的安全意识成为企业安全生产的关键因素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安全心智培训法应运而生，成为提升员工安全意识和应对能力的重要手段</a:t>
                </a:r>
                <a:endParaRPr/>
              </a:p>
            </p:txBody>
          </p:sp>
        </p:grpSp>
      </p:grpSp>
      <p:sp>
        <p:nvSpPr>
          <p:cNvPr id="1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安全心智培训法的定义与背景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重要性：安全心智培训法有助于提高员工的安全意识，降低企业生产事故的发生率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减少因安全事故导致的人员伤亡和财产损失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生产效益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社会形象</a:t>
                </a:r>
                <a:endParaRPr/>
              </a:p>
            </p:txBody>
          </p:sp>
        </p:grpSp>
        <p:grpSp>
          <p:nvGrpSpPr>
            <p:cNvPr id="12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作用：安全心智培训法可以帮助员工养成良好的安全习惯，提高安全素质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使员工在面对安全事故时能够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保持冷静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正确判断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迅速行动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有助于企业实现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可持续发展</a:t>
                </a:r>
                <a:endParaRPr/>
              </a:p>
            </p:txBody>
          </p:sp>
        </p:grpSp>
      </p:grpSp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安全心智培训法的重要性及作用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案例一：某制造企业通过实施安全心智培训法，成功降低了生产事故的发生率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员工的安全意识得到明显提高，安全事故减少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企业生产效益得到提升，社会形象得到改善</a:t>
                </a:r>
                <a:endParaRPr/>
              </a:p>
            </p:txBody>
          </p:sp>
        </p:grpSp>
        <p:grpSp>
          <p:nvGrpSpPr>
            <p:cNvPr id="13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案例二：某石油化工企业通过安全心智培训法，提高了员工在紧急情况下的应对能力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员工在遇到火灾、爆炸等紧急情况时能够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迅速疏散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正确使用灭火器材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有效减少了事故造成的损失，保障了企业的安全生产</a:t>
                </a:r>
                <a:endParaRPr/>
              </a:p>
            </p:txBody>
          </p:sp>
        </p:grpSp>
      </p:grp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安全心智培训法在企业的应用案例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安全心智培训法的理论体系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安全心智培训法的理论体系概述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安全心智培训法的理论体系包括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安全心理学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安全行为学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安全教育学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安全心理学研究员工的心理特点和与安全意识的关系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安全行为学研究员工的安全行为模式和行为规范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安全教育学探讨安全心智培训法的实施方法和效果评估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理论体系为安全心智培训法的实践提供了理论支持和指导</a:t>
            </a:r>
            <a:endParaRPr/>
          </a:p>
        </p:txBody>
      </p:sp>
      <p:cxnSp>
        <p:nvCxnSpPr>
          <p:cNvPr id="140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1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安全心智培训法的核心原则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4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核心原则包括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针对性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实用性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持续性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针对性：根据员工的岗位特点和安全风险制定培训内容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实用性：通过实际操作和案例分析提高员工的安全意识和应对能力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持续性：定期对员工进行安全心智培训，形成良好的安全习惯</a:t>
            </a:r>
            <a:endParaRPr/>
          </a:p>
        </p:txBody>
      </p:sp>
      <p:pic>
        <p:nvPicPr>
          <p:cNvPr id="145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安全心智培训法的发展历程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8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发展历程分为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初期阶段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发展阶段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成熟阶段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初期阶段：安全心智培训法主要关注员工的安全意识和心理训练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发展阶段：安全心智培训法开始融入安全行为学和安全教育学的内容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成熟阶段：安全心智培训法形成完整的理论体系和实施方法，广泛应用于企业安全生产</a:t>
            </a:r>
            <a:endParaRPr/>
          </a:p>
        </p:txBody>
      </p:sp>
      <p:cxnSp>
        <p:nvCxnSpPr>
          <p:cNvPr id="149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安全心智培训法的实施步骤与方法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安全心智培训法的实施步骤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实施步骤包括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需求分析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计划制定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培训实施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效果评估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需求分析：了解员工的安全意识状况和企业的安全需求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计划制定：根据需求分析制定安全心智培训计划，包括培训内容、方法和时间等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培训实施：按照计划进行安全心智培训，包括理论讲解、实际操作和案例分析等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效果评估：对培训效果进行评估，为后续培训提供改进依据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https://d.book118.com/167116035061006044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安全心智培训法：提升员工安全意识与应对能力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2024-09-18T19:57:49.092</cp:lastPrinted>
  <dcterms:created xsi:type="dcterms:W3CDTF">2024-09-18T11:57:49Z</dcterms:created>
  <dcterms:modified xsi:type="dcterms:W3CDTF">2024-09-18T11:57:50Z</dcterms:modified>
</cp:coreProperties>
</file>