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23C93-F93E-4E46-A07A-2BF6A8D76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7B9E8-4B0F-472B-8DEB-37C60CA5A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0EC0C-A2B9-492F-8E0F-EA6762DF0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C7C39-5533-445D-BE22-91B3EC7E4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1AAA78-577C-44D7-B039-407EAED3A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2AB440-3D63-4787-A8A0-ED5386249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A17B8B-5FD2-4BCA-8BF9-7ED6EB037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9516A4-F84B-4B0B-BB51-CD956F050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1FCB0-4B9F-433E-8CC3-E0B1A1D7D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D38CB-E5CD-4EDB-B70B-0B5A259AD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ADE41-80CE-45BE-9524-49B6F8F34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2013412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可再生能源行业发展趋势与前景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行业发展动态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产业链上下游分析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投资机遇与挑战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可再生能源是指在自然界中可持续产生的能源，不会耗尽或对环境造成严重影响的能源。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可再生能源包括太阳能、风能、水能、生物质能、地热能等。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54" r="815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全球可再生能源市场规模不断扩大，投资不断增加。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技术进步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随着技术的不断进步，可再生能源的效率和可靠性不断提高。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各国政府纷纷出台政策，鼓励和支持可再生能源的发展。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全球可再生能源现状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可再生能源的使用可以减少化石燃料的消耗，降低温室气体排放，保护环境。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可再生能源可以降低对化石燃料的依赖，提高能源安全性。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可再生能源产业是一个快速发展的产业，可以带动经济增长和就业。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行业发展动态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政策支持力度加大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各国政府纷纷出台可再生能源发展政策，通过税收优惠、补贴、贷款支持等措施鼓励可再生能源的开发和应用。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国际合作日益紧密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各国在可再生能源技术研发、标准制定、项目融资等方面加强合作，共同推动全球可再生能源发展。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环保法规不断完善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随着全球气候变化和环境问题日益严重，各国政府加强环保法规的执行力度，为可再生能源发展创造更加有利的市场环境。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随着可再生能源技术的不断成熟和成本的不断降低，可再生能源市场规模不断扩大，特别是在太阳能、风能等领域表现尤为突出。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增长趋势明显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根据市场研究机构的数据，未来几年可再生能源市场将保持快速增长，其中太阳能和风能将是增长最快的领域之一。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新兴市场不断涌现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除了欧美等发达国家外，亚洲、非洲等新兴市场也逐渐崛起，成为推动全球可再生能源发展的重要力量。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为了共同应对市场挑战和推动行业发展，越来越多的企业开始寻求合作与联盟，以实现资源共享、优势互补和协同发展。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合作与联盟成为重要趋势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随着市场规模的不断扩大，越来越多的企业加入到可再生能源行业中来，使得市场竞争日益激烈。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企业竞争加剧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在激烈的市场竞争中，技术创新成为企业获得竞争优势的关键。只有不断推出更高效、更可靠的可再生能源技术和产品，才能在市场中立于不败之地。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技术创新成为核心竞争力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关键技术进展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薄膜光伏技术的发展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薄膜光伏技术具有轻质、柔性、可弯曲等优点，未来有望在建筑、汽车等领域得到广泛应用。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光伏储能技术的结合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光伏储能技术可以解决太阳能发电的间歇性问题，提高电力系统的稳定性和可靠性。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光伏电池效率提升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随着光伏技术的不断进步，光伏电池的效率不断提高，使得太阳能发电成本不断降低。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太阳能光伏技术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风力发电储能技术的结合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风力发电储能技术可以解决风能发电的波动性问题，提高电力系统的稳定性和可靠性。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大型风力发电机组的研发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大型风力发电机组具有更高的发电效率和更低的成本，是未来风能发电的重要方向。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海上风电的发展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海上风电具有风资源丰富、不占用土地资源等优点，是未来风能发电的重要领域。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风能发电技术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大型水电站具有发电量大、稳定性好等优点，是未来水力发电的重要方向。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大型水电站的建设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海洋能是一种巨大的可再生能源，未来有望通过技术进步实现大规模开发。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潮汐能、波浪能等海洋能的开发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小型水力发电站具有投资少、建设周期短等优点，适合在偏远地区等场景应用。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小型水力发电站的发展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水力发电技术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https://d.book118.com/167120134122006041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2024-09-14T12:20:09.786</cp:lastPrinted>
  <dcterms:created xsi:type="dcterms:W3CDTF">2024-09-14T04:20:09Z</dcterms:created>
  <dcterms:modified xsi:type="dcterms:W3CDTF">2024-09-14T04:20:11Z</dcterms:modified>
</cp:coreProperties>
</file>