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BA5BB-41E5-44EA-8C23-6028E4D6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1249D-27E7-4D59-9145-98C16B92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A3ECA-A4CC-49D1-A18A-21E744D5E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A4388-87D4-490C-82B3-ED956FAF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85543-9CA9-4851-A963-59BC830B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C10C5-8889-4CA9-9DF5-E094C6D3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D946B-CE42-477F-AB70-A7888714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5BA13-888D-4D68-99CA-A3E2284E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CAAD5-62FB-413E-9E93-BB97A2B9F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07866-3EF8-4B72-ADE9-650E2DF6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FA47-4683-4993-B803-0A640639B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1201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第4组-近10年我国消费性支出规耐结构变化情况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近10年消费性支出总体概述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各类消费品支出变化情况分析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不同收入群体消费性支出差异分析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影响因素及未来趋势预测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分析近10年我国消费性支出规耐结构的变化情况，为政府和企业提供决策参考。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随着我国经济的快速发展和居民收入水平的提高，消费性支出规模不断扩大，结构也在发生变化。了解这些变化对于把握市场动态、制定经济政策具有重要意义。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国家统计局、商务部等相关部门发布的官方数据，以及市场调研机构提供的消费数据。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对收集到的数据进行整理、筛选和分类，采用定量和定性相结合的方法进行分析。同时，运用统计软件对数据进行可视化展示，以便更直观地反映消费性支出规耐结构的变化情况。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近10年消费性支出总体概述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近10年来，我国消费性支出总体呈现稳步增长态势，消费市场规模不断扩大。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虽然消费性支出规模在增长，但增长速度逐渐放缓，表明市场逐渐趋于成熟和稳定。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支出规模及增长速度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增长速度逐渐放缓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支出规模持续扩大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生存型消费占比下降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随着居民收入水平的提高，食品、衣着等生存型消费在总消费中的占比逐渐下降。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发展型和享受型消费占比提升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教育、文化娱乐、医疗保健等发展型和享受型消费的占比逐渐提升，成为消费增长的重要动力。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支出结构变化趋势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城乡消费差异逐步缩小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随着农村经济的发展和农民收入的提高，农村消费市场逐渐活跃，城乡消费差异逐步缩小。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地区消费差异依然明显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虽然全国消费市场总体呈现稳步增长态势，但不同地区之间的消费水平和消费结构仍存在较大差异。东部沿海地区消费水平较高，中西部地区相对较低；城市消费水平高于农村，但农村消费增长速度较快。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城乡差异与地区差异比较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各类消费品支出变化情况分析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1" r="17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食品类支出变化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支出金额持续增长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随着居民收入水平的提高，食品类支出金额不断增长，但增速有所放缓。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支出占比下降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尽管食品类支出金额增长，但在总消费支出中的占比却呈下降趋势，表明居民消费升级，恩格尔系数降低。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食品类支出中，高糖、高脂肪和高盐的食品消费减少，健康、绿色、有机食品消费增加。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908" b="59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个性化和品牌化趋势明显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消费者越来越注重服装的个性化、时尚化和品牌化，对高端品牌的需求增加。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支出金额稳步上升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随着时尚潮流和消费观念的转变，衣着类支出金额稳步上升。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支出占比基本稳定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衣着类支出在总消费支出中的占比基本保持稳定，但略有波动。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衣着类支出变化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随着房价和租金的上涨，居住类支出金额快速增长，成为消费性支出的重要组成部分。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支出金额快速增长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居住类支出在总消费支出中的占比呈上升趋势，反映了居民对居住品质的追求和改善型需求的增加。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支出占比上升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随着居住类支出的增加，居民的居住条件不断改善，人均住房面积增加，居住环境优化。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居住条件不断改善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居住类支出变化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支出金额持续增加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随着交通和通信技术的发展，交通通信类支出金额持续增加。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支出占比基本稳定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交通通信类支出在总消费支出中的占比基本保持稳定。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出行方式多样化和通信便捷化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居民出行方式越来越多样化，对汽车、公共交通、共享单车等需求增加；同时，通信技术不断升级，智能手机、移动互联网等普及率提高，通信消费增加。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交通通信类支出变化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支出占比上升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教育文化娱乐类支出在总消费支出中的占比呈上升趋势，表明居民对精神文化生活的追求和投入增加。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多元化和个性化需求增加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消费者对教育、文化、娱乐等多元化和个性化的需求增加，对在线教育、数字阅读、网络视频等新兴业态的接受度提高。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支出金额快速增长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随着教育水平的提高和文化娱乐消费的增加，教育文化娱乐类支出金额快速增长。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教育文化娱乐类支出变化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https://d.book118.com/167121201105006044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2024-09-18T23:41:48.202</cp:lastPrinted>
  <dcterms:created xsi:type="dcterms:W3CDTF">2024-09-18T15:41:48Z</dcterms:created>
  <dcterms:modified xsi:type="dcterms:W3CDTF">2024-09-18T15:41:50Z</dcterms:modified>
</cp:coreProperties>
</file>