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FFE9D-C1C6-4F84-9477-4D8E7728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3D6EF-45A7-45C3-8537-DC2AD103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2FEEF-2786-4AF2-897C-0F34DFE3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09AA2-CBB6-42F5-AECF-1D2F8722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2A9EE-98A0-47F0-A27B-DA36FB729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86859-6895-46EC-AFB2-3831AB39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B23C1-A83C-4F82-9DEB-0DD3DB88E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88626-2BCC-444E-A82A-E45E827E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B1F24-95BE-4F28-A8A9-D3A9D574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E375F-E618-4F2E-AB2B-95DCD1CC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4B048-0285-471A-BC0D-A2C193A7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2165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化学与生命科学学院精神文明建设工作总结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学院精神文明建设现状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学院精神文明建设成果展示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学院精神文明建设存在不足及原因分析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加强学院精神文明建设的对策与建议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化学与生命科学学院作为高等教育的重要组成部分，必须始终坚持党的领导，贯彻党的教育方针，培养德智体美全面发展的社会主义建设者和接班人。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贯彻党的教育方针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学院致力于培养具有高尚品德、扎实学识、创新精神和实践能力的优秀人才，通过精神文明建设促进学生的全面发展。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落实立德树人根本任务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随着社会的不断进步和发展，对人才的要求也越来越高。学院通过加强精神文明建设，提高学生的综合素质，以适应新时代的发展需求。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适应新时代发展需求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汇报学院在思想道德建设方面的主要工作和成果，包括思想政治教育、师德师风建设、学生德育工作等。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介绍学院在校园文化建设方面的举措和成效，如学术氛围营造、文化活动开展、校园环境优化等。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阐述学院组织的社会实践活动及其意义，包括志愿服务、科技创新、社会实践等，以及学生在实践中的表现和收获。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学院精神文明建设现状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17" r="22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学院始终坚持将思想道德教育放在首位，通过课堂教学、主题班会、党团活动等多种形式，加强对学生的爱国主义、集体主义、社会主义教育，引导学生树立正确的世界观、人生观和价值观。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学院注重加强师德师风建设，通过开展师德培训、评选师德标兵等活动，提高教师的职业道德素养，营造尊师重教的良好氛围。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学院积极组织丰富多彩的校园文化活动，如学术讲座、文艺演出、体育比赛等，为学生提供展示自我、锻炼能力的平台，营造良好的校园文化氛围。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学生社团建设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学院鼓励学生自发组建各类社团，如科技类、文艺类、体育类等，通过社团活动培养学生的兴趣爱好和团队协作精神，提高学生的综合素质。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学术道德宣传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学院通过举办学术道德讲座、签订学术诚信承诺书等活动，加强对学生的学术道德宣传和教育，引导学生树立正确的学术价值观。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学术不端行为惩戒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学院建立健全学术不端行为惩戒机制，对违反学术道德的行为进行严肃处理，维护学术的严谨性和公正性。同时，加强对学术规范和知识产权的保护和宣传。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学术道德与诚信教育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学院精神文明建设成果展示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师生员工精神风貌提升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思想道德素质提高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通过加强思想道德教育，师生员工的社会主义核心价值观得到深入践行，爱国主义、集体主义和社会主义道德观念牢固树立。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良好教风学风形成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教师严谨治学、敬业爱生的教风以及学生勤学善思、求实创新的学风成为学院精神文明建设的显著标志。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和谐师生关系构建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师生之间相互尊重、平等相待、关系和谐，营造出良好的教书育人环境。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学生社团活动蓬勃发展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学生社团在校园文化建设中发挥着重要作用，各类社团活动丰富多彩，涵盖了学术、科技、文化、艺术等多个领域。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志愿服务活动广泛开展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学院鼓励师生员工积极参与志愿服务活动，如支教、环保、公益等，培养社会责任感和奉献精神。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校园文化品牌打造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学院积极打造具有自身特色的校园文化品牌，如学术科技节、文化艺术节等，提升校园文化内涵。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校园文化活动丰富多彩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科研诚信意识增强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通过加强科研诚信教育和管理，师生员工的科研诚信意识显著提高，学术不端行为得到有效遏制。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学术道德规范建立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学院建立健全学术道德规范和相关制度，加强学术道德宣传和教育，引导师生员工树立正确的学术价值观。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学术成果质量提升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学院注重提高学术成果的质量，鼓励师生员工发表高水平学术论文和申请专利，提升学院的学术影响力和竞争力。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167" r="19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学术道德与诚信教育成果显著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https://d.book118.com/167122165012006046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2024-09-21T01:02:39.055</cp:lastPrinted>
  <dcterms:created xsi:type="dcterms:W3CDTF">2024-09-20T17:02:39Z</dcterms:created>
  <dcterms:modified xsi:type="dcterms:W3CDTF">2024-09-20T17:02:41Z</dcterms:modified>
</cp:coreProperties>
</file>