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FB3A0F-066F-40D6-B253-656A951E9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31F8B4-3098-4BA1-8F55-55A7B3A26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D84ACE-45F5-4D8A-AE35-44905F9EA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1234EC-8ECD-485B-B303-71E694CA7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D8B329-BDBA-43CA-AED1-829DB89C7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785159-137C-4A84-8624-41D34123A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73D9D9-0B55-462D-839A-6A13C9BB0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21C397-3940-4CDB-91B0-31E370A62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A7EF61-9EB8-4048-B5D7-424794C62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EA22F2-849D-432B-965F-84B655738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E4192D-809E-4D40-B165-F4400091F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12312101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酒楼转让协议书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协议书概述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酒楼转让的条款和条件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转让双方的权益和义务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违约责任和解决争议的方式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其他重要事项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协议书概述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347" r="2534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明确酒楼转让过程中双方的权利和义务，保障交易的合法性和公平性。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随着餐饮市场竞争日益激烈，原业主因个人原因无法继续经营酒楼，决定将酒楼转让给受让方。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协议书的目的和背景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本协议适用于酒楼的全部转让事宜，包括但不限于酒楼的房屋租赁、设备设施、员工雇佣等。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本协议适用于原业主和受让方，双方在协议书中明确各自的权利和义务，共同遵守协议条款。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协议书的适用范围和对象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酒楼转让的条款和条件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酒楼所处的地理位置，包括具体地址、周边环境等。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417" r="25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6660" r="2666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415" r="2541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酒楼的建筑面积和使用面积，以及各功能区的划分。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酒楼内部的设施设备，如厨房、餐厅、洗手间、空调等，以及设施的新旧程度和运行状况。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酒楼的位置、面积和设施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转让价格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酒楼的整体转让价格，包括固定设施、设备等。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支付方式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双方约定的支付方式，如一次性付款、分期付款等，以及每期付款的时间和金额。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719" r="19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酒楼的转让价格和支付方式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转让时间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双方约定的酒楼交付时间，以及交付前的准备工作。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交接手续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双方需要完成的交接手续，如设备检查、文件资料移交等。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酒楼的转让时间和交接手续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酒楼的债权债务处理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债权处理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酒楼转让前的债权归属和处理方式。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债务处理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酒楼转让前的债务归属和处理方式，以及是否存在未清偿的债务。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转让双方的权益和义务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https://d.book118.com/167123121014006051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2024-09-23T22:59:31.868</cp:lastPrinted>
  <dcterms:created xsi:type="dcterms:W3CDTF">2024-09-23T14:59:31Z</dcterms:created>
  <dcterms:modified xsi:type="dcterms:W3CDTF">2024-09-23T14:59:33Z</dcterms:modified>
</cp:coreProperties>
</file>