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1CED7E-9E05-4852-9776-5000B19FDD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9D252-960F-40CB-963A-C272D32BBC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20601-B143-4F80-A6F3-569195976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47148-6585-4B05-9DC7-C84991A3B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C93C96-1CF7-4253-A477-9866E32A4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39B13-38EF-4158-981B-2E889B852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386B5E-4861-430C-96D4-94BB1D87C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97A75C-BE9C-437F-B6E8-671545A9C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0B2A20-9FE7-4178-8E8E-C284953EAC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50106-4A28-4221-B9E9-5E48DA3BD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78588-6060-4D51-A750-32519E21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2405402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互联网+农业智慧农业商业计划书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财务规划与风险控制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合作模式与政策支持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互联网+农业发展趋势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随着互联网技术的不断发展和普及，农业领域也逐渐实现了与互联网的深度融合，为农业生产、销售和管理等方面带来了诸多便利。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农业信息化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通过运用互联网、物联网、大数据等信息技术，实现农业生产的精细化、智能化管理，提高农业生产效率和质量。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农业电商的崛起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农业电商平台的出现，打破了传统农业销售模式的限制，为农产品提供了更广阔的销售渠道，同时也为消费者提供了更加便捷、多样化的购物体验。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互联网技术的普及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95" r="1689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随着国家对农业现代化的重视和支持，智慧农业市场规模不断扩大，涵盖了农业生产的各个环节和领域。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市场规模不断扩大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物联网、大数据、云计算、人工智能等技术的不断创新和应用，为智慧农业的发展提供了强有力的技术支持。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技术创新推动市场发展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国家出台了一系列支持智慧农业发展的政策，同时市场需求也在不断增长，为智慧农业市场的发展提供了良好的环境和机遇。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政策支持与市场需求双驱动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智慧农业市场现状及前景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通过运用先进的互联网技术和智慧农业装备，实现农业生产的精细化、智能化管理，提高农业生产效率和质量。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提高农业生产效率和质量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通过项目的实施，推动传统农业向现代化、智能化、绿色化方向转型升级，提高农业产业的附加值和竞争力。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推动农业产业升级和转型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通过项目的实施，探索智慧农业的商业模式和盈利模式，为智慧农业的可持续发展提供经验和借鉴。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探索智慧农业商业模式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通过项目的实施，带动农村经济发展，提高农民收入水平，促进农村社会的和谐稳定。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促进农村经济发展和农民增收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智慧农业解决方案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基于气象、土壤、作物生长等数据，为农户提供种植计划、施肥、灌溉等决策支持。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智能化决策支持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625" r="15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精准化种植执行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数据化种植监控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211" r="1621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通过智能农机装备，实现精准播种、施肥、喷药等作业，提高作业效率和质量。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实时监测作物生长环境参数，为农户提供及时、准确的种植信息，指导农户进行科学管理。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智能化种植管理系统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95" r="168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实时监测养殖环境参数，自动调节温度、湿度、光照等，为养殖动物提供舒适的生活环境。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智能化养殖环境监控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根据养殖动物的生长阶段和营养需求，提供个性化的饲养方案，实现精准投料和饲喂。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精准化饲养管理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通过智能穿戴设备或传感器，实时监测养殖动物的健康状况，及时发现并处理异常情况。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数据化养殖健康监测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精准化养殖管理系统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农业数据整合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整合气象、土壤、作物、市场等多源数据，构建农业大数据平台，为农业决策提供支持。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农业数据分析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运用数据挖掘和机器学习等技术，对农业大数据进行分析和挖掘，发现数据间的关联和规律。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农业数据应用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将分析结果应用于农业生产、经营、管理等各个环节，提高农业生产效率和质量，降低生产成本和风险。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农业大数据分析与应用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技术创新与研发能力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团队积极与国内外同行开展合作交流，不断提升自身技术水平和创新能力。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团队成员来自国内外知名高校和科研机构，具备深厚的学术背景和丰富的实践经验。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技术专长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团队在农业信息化、智能化装备、大数据分析等领域拥有核心技术，并已取得一系列重要成果。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核心技术团队介绍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团队注重知识产权保护，已申请多项发明专利和软件著作权，构建了完善的知识产权保护体系。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应用推广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团队研发成果已在多个农业企业和合作社得到应用推广，取得了显著的经济效益和社会效益。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研发成果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团队在智慧农业领域已取得多项重要研发成果，包括农业大数据平台、智能农机装备、精准农业管理系统等。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研发成果及知识产权情况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团队将继续围绕农业信息化、智能化装备、大数据分析等领域开展技术创新，提升智慧农业整体水平。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技术升级计划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团队将制定详细的技术升级计划，包括硬件设备的更新换代、软件系统的优化升级、新技术的引进与融合等。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合作与交流机制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团队将加强与国内外同行、高校和科研机构的合作交流，共同推动智慧农业技术的发展和应用。同时，积极寻求与政府、企业等社会各界的合作，实现技术成果的转化和产业化。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持续创新与技术升级计划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市场推广与品牌建设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https://d.book118.com/167124054026006040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2024-09-12T10:33:51.048</cp:lastPrinted>
  <dcterms:created xsi:type="dcterms:W3CDTF">2024-09-12T02:33:51Z</dcterms:created>
  <dcterms:modified xsi:type="dcterms:W3CDTF">2024-09-12T02:33:53Z</dcterms:modified>
</cp:coreProperties>
</file>