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32E64-2041-46C2-AAF0-DC62E3418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DD4A3-C001-4C5E-9E97-E872A403E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B94CA-F1B8-4A47-B74F-CEB015E4F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6C38C-2BF4-48AA-8E9D-E6B081471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E9D46A-2359-47C2-A0EE-B07D86AA4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931B23-BE2E-40CA-8946-150A4CE92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A01830-DA85-4E71-AE07-3C2C050DA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4F970-E6F3-491C-81F5-659DE6236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E185C-AE93-40E4-B089-406C9139B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10619-962F-4709-9F03-5558E4F8A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90913-666B-406F-A068-1B5A6579E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25116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商贸仓储企业安全生产法律法规概述与解读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安全生产法律法规在商贸仓储企业的应用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商贸仓储企业安全生产法律法规的挑战与解决方案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案例分析：商贸仓储企业安全生产法律法规实践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安全生产法律法规概述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宪法中有关安全生产的法律规定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461" b="1146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职业病防治法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矿山安全法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危险化学品安全管理条例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生产安全事故报告和调查处理条例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安全生产法律法规的作用和意义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保护劳动者的生命安全和健康权益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促进企业安全生产和经济发展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维护社会稳定和公共安全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推动安全生产法制化、规范化、科学化进程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古代安全生产法律制度的萌芽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近现代安全生产法律制度的形成与发展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当代安全生产法律制度的完善与创新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未来安全生产法律制度的发展趋势与挑战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事故报告与调查处理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商贸仓储企业安全生产法律法规的核心内容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明确企业各级管理人员和员工在安全生产中的职责，建立“谁主管、谁负责”的原则。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要求企业对员工进行定期的安全培训和教育，提高员工的安全意识和操作技能。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企业应建立和完善各项安全生产规章制度，包括安全操作规程、安全检查制度、事故应急预案等。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规定企业在发生生产安全事故后，应立即报告有关部门，并配合事故调查和处理。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适用于所有从事商贸仓储活动的企业，包括批发、零售、物流、仓储等类型的企业。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业务环节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涵盖企业的所有员工，包括正式员工、临时工、实习生等。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涉及商贸仓储企业的各个业务环节，如商品采购、运输、储存、销售等。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商贸仓储企业安全生产法律法规的适用范围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企业应设立专门的安全生产管理机构或配备专职安全管理人员，负责安全生产法律法规的执行和监督。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政府有关部门通过定期检查、专项整治、暗访暗查等方式，对商贸仓储企业的安全生产进行监管。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对违反安全生产法律法规的企业和个人，将依法追究其法律责任，包括罚款、停产停业、吊销营业执照等。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商贸仓储企业安全生产法律法规的执行与监管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安全生产法律法规在商贸仓储企业的应用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https://d.book118.com/167125116015006035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2024-09-09T08:22:08.928</cp:lastPrinted>
  <dcterms:created xsi:type="dcterms:W3CDTF">2024-09-09T00:22:08Z</dcterms:created>
  <dcterms:modified xsi:type="dcterms:W3CDTF">2024-09-09T00:22:11Z</dcterms:modified>
</cp:coreProperties>
</file>