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79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3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A47D7-27C8-4417-933E-BBE7EB042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E6D2D-49E4-49B5-9C35-6968E9A05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D0CEB-8DD0-475C-9024-E7B8D04F4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AE86E6-55C9-4BCC-8F83-70A0CA982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6CF339-1EE0-4F85-879A-11F434BDB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C2F5D4-8C4B-4AFC-B04C-FF711A608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CBF3CC-9CBB-4A45-936B-38DEDE761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4B87D5-3722-4699-9151-396BCA9EA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34352-AD3C-4D0A-A0D7-22217C777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FCC740-BDA5-4605-915D-F4477709A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08A01-DEF1-49C7-A5FA-07A79701A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788" r:id="rId2"/>
    <p:sldLayoutId id="2147497789" r:id="rId3"/>
    <p:sldLayoutId id="2147497790" r:id="rId4"/>
    <p:sldLayoutId id="2147497791" r:id="rId5"/>
    <p:sldLayoutId id="2147497792" r:id="rId6"/>
    <p:sldLayoutId id="2147497793" r:id="rId7"/>
    <p:sldLayoutId id="2147497794" r:id="rId8"/>
    <p:sldLayoutId id="2147497795" r:id="rId9"/>
    <p:sldLayoutId id="2147497796" r:id="rId10"/>
    <p:sldLayoutId id="214749779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tags" Target="../tags/tag10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tags" Target="../tags/tag127.xml" /><Relationship Id="rId23" Type="http://schemas.openxmlformats.org/officeDocument/2006/relationships/tags" Target="../tags/tag128.xml" /><Relationship Id="rId24" Type="http://schemas.openxmlformats.org/officeDocument/2006/relationships/tags" Target="../tags/tag129.xml" /><Relationship Id="rId25" Type="http://schemas.openxmlformats.org/officeDocument/2006/relationships/tags" Target="../tags/tag130.xml" /><Relationship Id="rId26" Type="http://schemas.openxmlformats.org/officeDocument/2006/relationships/tags" Target="../tags/tag131.xml" /><Relationship Id="rId27" Type="http://schemas.openxmlformats.org/officeDocument/2006/relationships/tags" Target="../tags/tag132.xml" /><Relationship Id="rId28" Type="http://schemas.openxmlformats.org/officeDocument/2006/relationships/tags" Target="../tags/tag133.xml" /><Relationship Id="rId29" Type="http://schemas.openxmlformats.org/officeDocument/2006/relationships/tags" Target="../tags/tag134.xml" /><Relationship Id="rId3" Type="http://schemas.openxmlformats.org/officeDocument/2006/relationships/tags" Target="../tags/tag108.xml" /><Relationship Id="rId30" Type="http://schemas.openxmlformats.org/officeDocument/2006/relationships/tags" Target="../tags/tag135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22" Type="http://schemas.openxmlformats.org/officeDocument/2006/relationships/tags" Target="../tags/tag171.xml" /><Relationship Id="rId23" Type="http://schemas.openxmlformats.org/officeDocument/2006/relationships/tags" Target="../tags/tag172.xml" /><Relationship Id="rId24" Type="http://schemas.openxmlformats.org/officeDocument/2006/relationships/tags" Target="../tags/tag173.xml" /><Relationship Id="rId25" Type="http://schemas.openxmlformats.org/officeDocument/2006/relationships/tags" Target="../tags/tag174.xml" /><Relationship Id="rId26" Type="http://schemas.openxmlformats.org/officeDocument/2006/relationships/tags" Target="../tags/tag175.xml" /><Relationship Id="rId27" Type="http://schemas.openxmlformats.org/officeDocument/2006/relationships/tags" Target="../tags/tag176.xml" /><Relationship Id="rId28" Type="http://schemas.openxmlformats.org/officeDocument/2006/relationships/tags" Target="../tags/tag177.xml" /><Relationship Id="rId29" Type="http://schemas.openxmlformats.org/officeDocument/2006/relationships/tags" Target="../tags/tag178.xml" /><Relationship Id="rId3" Type="http://schemas.openxmlformats.org/officeDocument/2006/relationships/tags" Target="../tags/tag152.xml" /><Relationship Id="rId30" Type="http://schemas.openxmlformats.org/officeDocument/2006/relationships/tags" Target="../tags/tag179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18" Type="http://schemas.openxmlformats.org/officeDocument/2006/relationships/tags" Target="../tags/tag196.xml" /><Relationship Id="rId19" Type="http://schemas.openxmlformats.org/officeDocument/2006/relationships/tags" Target="../tags/tag197.xml" /><Relationship Id="rId2" Type="http://schemas.openxmlformats.org/officeDocument/2006/relationships/tags" Target="../tags/tag180.xml" /><Relationship Id="rId20" Type="http://schemas.openxmlformats.org/officeDocument/2006/relationships/tags" Target="../tags/tag198.xml" /><Relationship Id="rId21" Type="http://schemas.openxmlformats.org/officeDocument/2006/relationships/tags" Target="../tags/tag199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14" Type="http://schemas.openxmlformats.org/officeDocument/2006/relationships/tags" Target="../tags/tag212.xml" /><Relationship Id="rId15" Type="http://schemas.openxmlformats.org/officeDocument/2006/relationships/tags" Target="../tags/tag213.xml" /><Relationship Id="rId16" Type="http://schemas.openxmlformats.org/officeDocument/2006/relationships/tags" Target="../tags/tag214.xml" /><Relationship Id="rId17" Type="http://schemas.openxmlformats.org/officeDocument/2006/relationships/tags" Target="../tags/tag215.xml" /><Relationship Id="rId18" Type="http://schemas.openxmlformats.org/officeDocument/2006/relationships/tags" Target="../tags/tag216.xml" /><Relationship Id="rId19" Type="http://schemas.openxmlformats.org/officeDocument/2006/relationships/tags" Target="../tags/tag217.xml" /><Relationship Id="rId2" Type="http://schemas.openxmlformats.org/officeDocument/2006/relationships/tags" Target="../tags/tag200.xml" /><Relationship Id="rId20" Type="http://schemas.openxmlformats.org/officeDocument/2006/relationships/tags" Target="../tags/tag218.xml" /><Relationship Id="rId21" Type="http://schemas.openxmlformats.org/officeDocument/2006/relationships/tags" Target="../tags/tag219.xml" /><Relationship Id="rId22" Type="http://schemas.openxmlformats.org/officeDocument/2006/relationships/tags" Target="../tags/tag220.xml" /><Relationship Id="rId23" Type="http://schemas.openxmlformats.org/officeDocument/2006/relationships/tags" Target="../tags/tag221.xml" /><Relationship Id="rId24" Type="http://schemas.openxmlformats.org/officeDocument/2006/relationships/tags" Target="../tags/tag222.xml" /><Relationship Id="rId25" Type="http://schemas.openxmlformats.org/officeDocument/2006/relationships/tags" Target="../tags/tag223.xml" /><Relationship Id="rId26" Type="http://schemas.openxmlformats.org/officeDocument/2006/relationships/tags" Target="../tags/tag224.xml" /><Relationship Id="rId27" Type="http://schemas.openxmlformats.org/officeDocument/2006/relationships/tags" Target="../tags/tag225.xml" /><Relationship Id="rId28" Type="http://schemas.openxmlformats.org/officeDocument/2006/relationships/tags" Target="../tags/tag226.xml" /><Relationship Id="rId29" Type="http://schemas.openxmlformats.org/officeDocument/2006/relationships/tags" Target="../tags/tag227.xml" /><Relationship Id="rId3" Type="http://schemas.openxmlformats.org/officeDocument/2006/relationships/tags" Target="../tags/tag201.xml" /><Relationship Id="rId30" Type="http://schemas.openxmlformats.org/officeDocument/2006/relationships/tags" Target="../tags/tag228.xml" /><Relationship Id="rId31" Type="http://schemas.openxmlformats.org/officeDocument/2006/relationships/tags" Target="../tags/tag229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2604005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2024年防损主管外出学习经验总结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外出学习背景与目的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学习内容与过程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防损主管职责与能力提升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学习成果与实践应用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未来规划与展望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83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添加章节标题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87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外出学习背景与目的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外出学习原因</a:t>
            </a:r>
            <a:endParaRPr lang="zh-CN" altLang="en-US"/>
          </a:p>
        </p:txBody>
      </p:sp>
      <p:sp>
        <p:nvSpPr>
          <p:cNvPr id="1048910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2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4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6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18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0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2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24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6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28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0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32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4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6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38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提升防损主管的专业技能和知识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8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加强团队协作和沟通能力，提高工作效率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学习其他公司的成功经验和最佳实践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了解最新的防损技术和管理理念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学习目标与期望</a:t>
            </a:r>
            <a:endParaRPr lang="zh-CN" altLang="en-US"/>
          </a:p>
        </p:txBody>
      </p:sp>
      <p:sp>
        <p:nvSpPr>
          <p:cNvPr id="10489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479117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04958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提高防损主管的专业知识和技能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2"/>
          <p:cNvSpPr/>
          <p:nvPr>
            <p:custDataLst>
              <p:tags r:id="rId4"/>
            </p:custDataLst>
          </p:nvPr>
        </p:nvSpPr>
        <p:spPr>
          <a:xfrm>
            <a:off x="1243814" y="2654466"/>
            <a:ext cx="1818941" cy="12880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05750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30907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学习先进的防损管理方法和经验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3"/>
          <p:cNvSpPr/>
          <p:nvPr>
            <p:custDataLst>
              <p:tags r:id="rId7"/>
            </p:custDataLst>
          </p:nvPr>
        </p:nvSpPr>
        <p:spPr>
          <a:xfrm>
            <a:off x="3870447" y="2654466"/>
            <a:ext cx="1818941" cy="12880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31699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7541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加强与其他公司的交流与合作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44"/>
          <p:cNvSpPr/>
          <p:nvPr>
            <p:custDataLst>
              <p:tags r:id="rId10"/>
            </p:custDataLst>
          </p:nvPr>
        </p:nvSpPr>
        <p:spPr>
          <a:xfrm>
            <a:off x="6495712" y="2654466"/>
            <a:ext cx="1818941" cy="12880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357648" y="1225550"/>
            <a:ext cx="1348203" cy="1350544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83490" y="3051197"/>
            <a:ext cx="2097013" cy="31983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提升公司的防损管理水平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5"/>
          <p:cNvSpPr/>
          <p:nvPr>
            <p:custDataLst>
              <p:tags r:id="rId13"/>
            </p:custDataLst>
          </p:nvPr>
        </p:nvSpPr>
        <p:spPr>
          <a:xfrm>
            <a:off x="9122346" y="2654466"/>
            <a:ext cx="1818941" cy="12880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04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学习内容与过程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课程设置与学习内容</a:t>
            </a:r>
            <a:endParaRPr lang="zh-CN" altLang="en-US"/>
          </a:p>
        </p:txBody>
      </p:sp>
      <p:sp>
        <p:nvSpPr>
          <p:cNvPr id="1049082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4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6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88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0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2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4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96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8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0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2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04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8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0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课程设置：防损主管外出学习的课程包括防损管理、风险控制、安全管理等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学习成果：防损主管通过学习，提高了防损管理能力，掌握了风险控制技巧，加强了安全管理意识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正文"/>
          <p:cNvSpPr txBox="1"/>
          <p:nvPr>
            <p:custDataLst>
              <p:tags r:id="rId29"/>
            </p:custDataLst>
          </p:nvPr>
        </p:nvSpPr>
        <p:spPr>
          <a:xfrm>
            <a:off x="7048029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90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学习方式：防损主管通过参加讲座、研讨会、实地考察等方式进行学习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正文"/>
          <p:cNvSpPr txBox="1"/>
          <p:nvPr>
            <p:custDataLst>
              <p:tags r:id="rId30"/>
            </p:custDataLst>
          </p:nvPr>
        </p:nvSpPr>
        <p:spPr>
          <a:xfrm>
            <a:off x="3013661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学习内容：防损主管学习了如何制定防损计划、如何进行风险评估、如何进行安全管理等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学习方式与时间安排</a:t>
            </a:r>
            <a:endParaRPr lang="zh-CN" altLang="en-US"/>
          </a:p>
        </p:txBody>
      </p:sp>
      <p:sp>
        <p:nvSpPr>
          <p:cNvPr id="104916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2386" y="1519049"/>
            <a:ext cx="842112" cy="245036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3199" y="4248809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18"/>
          <p:cNvSpPr/>
          <p:nvPr>
            <p:custDataLst>
              <p:tags r:id="rId4"/>
            </p:custDataLst>
          </p:nvPr>
        </p:nvSpPr>
        <p:spPr>
          <a:xfrm>
            <a:off x="6433730" y="2320065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19"/>
          <p:cNvSpPr/>
          <p:nvPr>
            <p:custDataLst>
              <p:tags r:id="rId5"/>
            </p:custDataLst>
          </p:nvPr>
        </p:nvSpPr>
        <p:spPr>
          <a:xfrm flipV="1">
            <a:off x="6308216" y="1690605"/>
            <a:ext cx="2450365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8338" y="1519680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0414" y="4248809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4"/>
          <p:cNvSpPr/>
          <p:nvPr>
            <p:custDataLst>
              <p:tags r:id="rId8"/>
            </p:custDataLst>
          </p:nvPr>
        </p:nvSpPr>
        <p:spPr>
          <a:xfrm>
            <a:off x="820944" y="2320065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5"/>
          <p:cNvSpPr/>
          <p:nvPr>
            <p:custDataLst>
              <p:tags r:id="rId9"/>
            </p:custDataLst>
          </p:nvPr>
        </p:nvSpPr>
        <p:spPr>
          <a:xfrm flipV="1">
            <a:off x="694800" y="1690605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0944" y="3018273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学习方式：线上课程、线下研讨会、实地考察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3730" y="3018273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课程内容：防损管理、风险控制、安全管理、沟通技巧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77580" y="1532294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99024" y="4261424"/>
            <a:ext cx="800544" cy="219880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1"/>
          <p:cNvSpPr/>
          <p:nvPr>
            <p:custDataLst>
              <p:tags r:id="rId14"/>
            </p:custDataLst>
          </p:nvPr>
        </p:nvSpPr>
        <p:spPr>
          <a:xfrm>
            <a:off x="3699555" y="2332048"/>
            <a:ext cx="2198806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2"/>
          <p:cNvSpPr/>
          <p:nvPr>
            <p:custDataLst>
              <p:tags r:id="rId15"/>
            </p:custDataLst>
          </p:nvPr>
        </p:nvSpPr>
        <p:spPr>
          <a:xfrm flipV="1">
            <a:off x="3574041" y="1703850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45930" y="1556892"/>
            <a:ext cx="842112" cy="244893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67375" y="4284760"/>
            <a:ext cx="800544" cy="2200240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25"/>
          <p:cNvSpPr/>
          <p:nvPr>
            <p:custDataLst>
              <p:tags r:id="rId18"/>
            </p:custDataLst>
          </p:nvPr>
        </p:nvSpPr>
        <p:spPr>
          <a:xfrm>
            <a:off x="9167274" y="2356647"/>
            <a:ext cx="2200240" cy="331827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26"/>
          <p:cNvSpPr/>
          <p:nvPr>
            <p:custDataLst>
              <p:tags r:id="rId19"/>
            </p:custDataLst>
          </p:nvPr>
        </p:nvSpPr>
        <p:spPr>
          <a:xfrm flipV="1">
            <a:off x="9042392" y="1728448"/>
            <a:ext cx="2448931" cy="1177522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67905" y="3054855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学习成果：完成课程学习，获得证书，与同行交流经验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99555" y="3030257"/>
            <a:ext cx="2198806" cy="19810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时间安排：每天上午9点至12点，下午2点至5点，晚上7点至9点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学习过程中的困难与挑战</a:t>
            </a:r>
            <a:endParaRPr lang="zh-CN" altLang="en-US"/>
          </a:p>
        </p:txBody>
      </p:sp>
      <p:sp>
        <p:nvSpPr>
          <p:cNvPr id="1049234" name="椭圆 262"/>
          <p:cNvSpPr/>
          <p:nvPr>
            <p:custDataLst>
              <p:tags r:id="rId2"/>
            </p:custDataLst>
          </p:nvPr>
        </p:nvSpPr>
        <p:spPr>
          <a:xfrm>
            <a:off x="2472057" y="3985899"/>
            <a:ext cx="7241034" cy="1894419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6" name="椭圆 263"/>
          <p:cNvSpPr/>
          <p:nvPr>
            <p:custDataLst>
              <p:tags r:id="rId3"/>
            </p:custDataLst>
          </p:nvPr>
        </p:nvSpPr>
        <p:spPr>
          <a:xfrm>
            <a:off x="3310835" y="4065016"/>
            <a:ext cx="5490042" cy="1626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8" name="椭圆 264"/>
          <p:cNvSpPr/>
          <p:nvPr>
            <p:custDataLst>
              <p:tags r:id="rId4"/>
            </p:custDataLst>
          </p:nvPr>
        </p:nvSpPr>
        <p:spPr>
          <a:xfrm>
            <a:off x="4096225" y="4297867"/>
            <a:ext cx="3918378" cy="11611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0" name="椭圆 265"/>
          <p:cNvSpPr/>
          <p:nvPr>
            <p:custDataLst>
              <p:tags r:id="rId5"/>
            </p:custDataLst>
          </p:nvPr>
        </p:nvSpPr>
        <p:spPr>
          <a:xfrm>
            <a:off x="4760043" y="4494697"/>
            <a:ext cx="2590495" cy="76764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66"/>
          <p:cNvSpPr/>
          <p:nvPr>
            <p:custDataLst>
              <p:tags r:id="rId6"/>
            </p:custDataLst>
          </p:nvPr>
        </p:nvSpPr>
        <p:spPr>
          <a:xfrm>
            <a:off x="5440585" y="4696030"/>
            <a:ext cx="1490066" cy="441551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0392" y="4622701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4" name="椭圆 268"/>
          <p:cNvSpPr/>
          <p:nvPr>
            <p:custDataLst>
              <p:tags r:id="rId8"/>
            </p:custDataLst>
          </p:nvPr>
        </p:nvSpPr>
        <p:spPr>
          <a:xfrm flipV="1">
            <a:off x="2830339" y="4439379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6" name="椭圆 269"/>
          <p:cNvSpPr/>
          <p:nvPr>
            <p:custDataLst>
              <p:tags r:id="rId9"/>
            </p:custDataLst>
          </p:nvPr>
        </p:nvSpPr>
        <p:spPr>
          <a:xfrm flipV="1">
            <a:off x="2871506" y="4481189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70"/>
          <p:cNvSpPr/>
          <p:nvPr>
            <p:custDataLst>
              <p:tags r:id="rId10"/>
            </p:custDataLst>
          </p:nvPr>
        </p:nvSpPr>
        <p:spPr>
          <a:xfrm flipV="1">
            <a:off x="7760089" y="3637909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2191" y="3751118"/>
            <a:ext cx="0" cy="189441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0" name="椭圆 272"/>
          <p:cNvSpPr/>
          <p:nvPr>
            <p:custDataLst>
              <p:tags r:id="rId12"/>
            </p:custDataLst>
          </p:nvPr>
        </p:nvSpPr>
        <p:spPr>
          <a:xfrm flipV="1">
            <a:off x="4042836" y="3514408"/>
            <a:ext cx="381509" cy="38149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2591" y="3927364"/>
            <a:ext cx="0" cy="100100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4282" y="3619898"/>
            <a:ext cx="0" cy="8340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2" name="椭圆 275"/>
          <p:cNvSpPr/>
          <p:nvPr>
            <p:custDataLst>
              <p:tags r:id="rId15"/>
            </p:custDataLst>
          </p:nvPr>
        </p:nvSpPr>
        <p:spPr>
          <a:xfrm flipV="1">
            <a:off x="7024229" y="3436576"/>
            <a:ext cx="172115" cy="1721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4" name="椭圆 276"/>
          <p:cNvSpPr/>
          <p:nvPr>
            <p:custDataLst>
              <p:tags r:id="rId16"/>
            </p:custDataLst>
          </p:nvPr>
        </p:nvSpPr>
        <p:spPr>
          <a:xfrm flipV="1">
            <a:off x="7065396" y="3478386"/>
            <a:ext cx="89179" cy="8917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77"/>
          <p:cNvSpPr/>
          <p:nvPr>
            <p:custDataLst>
              <p:tags r:id="rId17"/>
            </p:custDataLst>
          </p:nvPr>
        </p:nvSpPr>
        <p:spPr>
          <a:xfrm flipV="1">
            <a:off x="3795191" y="4283716"/>
            <a:ext cx="103611" cy="10360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7293" y="4396926"/>
            <a:ext cx="0" cy="109539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8" name="椭圆 279"/>
          <p:cNvSpPr/>
          <p:nvPr>
            <p:custDataLst>
              <p:tags r:id="rId19"/>
            </p:custDataLst>
          </p:nvPr>
        </p:nvSpPr>
        <p:spPr>
          <a:xfrm flipV="1">
            <a:off x="8490804" y="4515924"/>
            <a:ext cx="259872" cy="25986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19451" y="4804093"/>
            <a:ext cx="0" cy="40638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椭圆 281"/>
          <p:cNvSpPr/>
          <p:nvPr>
            <p:custDataLst>
              <p:tags r:id="rId21"/>
            </p:custDataLst>
          </p:nvPr>
        </p:nvSpPr>
        <p:spPr>
          <a:xfrm flipV="1">
            <a:off x="4967165" y="4822747"/>
            <a:ext cx="321899" cy="3218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5400" y="5195823"/>
            <a:ext cx="0" cy="71109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图形 15"/>
          <p:cNvSpPr/>
          <p:nvPr>
            <p:custDataLst>
              <p:tags r:id="rId23"/>
            </p:custDataLst>
          </p:nvPr>
        </p:nvSpPr>
        <p:spPr>
          <a:xfrm>
            <a:off x="5033418" y="4891573"/>
            <a:ext cx="184062" cy="179350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4" name="图形 19"/>
          <p:cNvSpPr/>
          <p:nvPr>
            <p:custDataLst>
              <p:tags r:id="rId24"/>
            </p:custDataLst>
          </p:nvPr>
        </p:nvSpPr>
        <p:spPr>
          <a:xfrm>
            <a:off x="8557700" y="4588609"/>
            <a:ext cx="126056" cy="113514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6" name="图形 27"/>
          <p:cNvSpPr/>
          <p:nvPr>
            <p:custDataLst>
              <p:tags r:id="rId25"/>
            </p:custDataLst>
          </p:nvPr>
        </p:nvSpPr>
        <p:spPr>
          <a:xfrm>
            <a:off x="4144467" y="3636622"/>
            <a:ext cx="178262" cy="13710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68" name="任意多边形: 形状 286"/>
          <p:cNvSpPr/>
          <p:nvPr>
            <p:custDataLst>
              <p:tags r:id="rId26"/>
            </p:custDataLst>
          </p:nvPr>
        </p:nvSpPr>
        <p:spPr>
          <a:xfrm>
            <a:off x="5431580" y="3586450"/>
            <a:ext cx="1321953" cy="1321959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0" name="正文"/>
          <p:cNvSpPr txBox="1"/>
          <p:nvPr>
            <p:custDataLst>
              <p:tags r:id="rId27"/>
            </p:custDataLst>
          </p:nvPr>
        </p:nvSpPr>
        <p:spPr>
          <a:xfrm>
            <a:off x="69480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适应新环境：需要适应新的学习环境和教学方法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正文"/>
          <p:cNvSpPr txBox="1"/>
          <p:nvPr>
            <p:custDataLst>
              <p:tags r:id="rId28"/>
            </p:custDataLst>
          </p:nvPr>
        </p:nvSpPr>
        <p:spPr>
          <a:xfrm>
            <a:off x="9366890" y="3657849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解决问题：需要解决在实际工作中遇到的问题和挑战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正文"/>
          <p:cNvSpPr txBox="1"/>
          <p:nvPr>
            <p:custDataLst>
              <p:tags r:id="rId29"/>
            </p:custDataLst>
          </p:nvPr>
        </p:nvSpPr>
        <p:spPr>
          <a:xfrm>
            <a:off x="7861720" y="2426698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团队合作：需要与来自不同背景的人合作完成任务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正文"/>
          <p:cNvSpPr txBox="1"/>
          <p:nvPr>
            <p:custDataLst>
              <p:tags r:id="rId30"/>
            </p:custDataLst>
          </p:nvPr>
        </p:nvSpPr>
        <p:spPr>
          <a:xfrm>
            <a:off x="2198683" y="2426698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语言障碍：可能存在语言沟通上的困难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正文"/>
          <p:cNvSpPr txBox="1"/>
          <p:nvPr>
            <p:custDataLst>
              <p:tags r:id="rId31"/>
            </p:custDataLst>
          </p:nvPr>
        </p:nvSpPr>
        <p:spPr>
          <a:xfrm>
            <a:off x="5030845" y="1567980"/>
            <a:ext cx="2124032" cy="79610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学习压力：需要面对大量的新知识和技能学习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4</a:t>
            </a:r>
            <a:endParaRPr lang="zh-CN" altLang="en-US"/>
          </a:p>
        </p:txBody>
      </p:sp>
      <p:sp>
        <p:nvSpPr>
          <p:cNvPr id="104931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rgbClr val="FFFFFF"/>
                </a:solidFill>
              </a:rPr>
              <a:t>防损主管职责与能力提升</a:t>
            </a:r>
            <a:endParaRPr lang="zh-CN" altLang="en-US">
              <a:solidFill>
                <a:srgbClr val="FFFFFF"/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https://d.book118.com/167126040054006032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3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06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44.8&quot;,&quot;top&quot;:&quot;109.3&quot;,&quot;width&quot;:&quot;527.9&quot;,&quot;height&quot;:&quot;299.25&quot;}"/>
  <p:tag name="KSO_WM_SLIDE_ID" val="custom2023024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微软雅黑</vt:lpstr>
      <vt:lpstr>宋体</vt:lpstr>
      <vt:lpstr>Office Theme</vt:lpstr>
      <vt:lpstr>2024年防损主管外出学习经验总结</vt:lpstr>
      <vt:lpstr>目录</vt:lpstr>
      <vt:lpstr>添加章节标题</vt:lpstr>
      <vt:lpstr>外出学习背景与目的</vt:lpstr>
      <vt:lpstr>外出学习原因</vt:lpstr>
      <vt:lpstr>学习目标与期望</vt:lpstr>
      <vt:lpstr>学习内容与过程</vt:lpstr>
      <vt:lpstr>课程设置与学习内容</vt:lpstr>
      <vt:lpstr>学习方式与时间安排</vt:lpstr>
      <vt:lpstr>学习过程中的困难与挑战</vt:lpstr>
      <vt:lpstr>防损主管职责与能力提升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2024-09-05T04:35:41.629</cp:lastPrinted>
  <dcterms:created xsi:type="dcterms:W3CDTF">2024-09-04T20:35:41Z</dcterms:created>
  <dcterms:modified xsi:type="dcterms:W3CDTF">2024-09-04T20:35:44Z</dcterms:modified>
</cp:coreProperties>
</file>