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97FC9-F836-47C4-8795-2DDFCF285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76E10-AEEE-46A9-9D65-B9CCD3A20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BE4EE-56F5-430D-BE63-C70FD45F9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C653E-F194-4F1D-B7F0-9AF1179D8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68733E-E3F9-4FB1-ACBF-4B66D425C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FBE6B8-7044-4F1F-9FA5-5675AB12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182231-4F09-401C-BE5C-E7E47950D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8958C-CD6E-46CF-A6DF-3708FD9EE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71BCC-02EF-48C0-B6C4-B7BB44A21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92F96-056F-43F2-858E-5F7FCF0F9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3D3BD-AF5D-4E6A-9F5E-8438FD4A5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301220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护士进修对护理信息管理的作用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护士进修对护理信息管理的影响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护士进修在护理信息管理中的实践应用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护士进修对护理信息管理的挑战与对策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医疗卫生信息化趋势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随着医疗技术的不断进步和医疗卫生信息化的发展，护理信息管理在医疗体系中的作用日益凸显。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护士角色的转变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护士不仅是医疗服务的提供者，还是医疗信息的管理者。进修有助于护士适应这一角色转变，提高信息管理能力。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通过进修学习护理信息管理知识，护士能够更有效地收集、整理、分析和利用护理信息，从而提高护理质量。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68" r="255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进修课程应涵盖护理信息管理的基本理论、方法和技术，使护士能够熟练掌握相关信息管理知识。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掌握护理信息管理知识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通过学习和实践，提高护士对护理信息的处理能力，包括信息的收集、整理、分析和利用等。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提高信息处理能力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培养护士的信息素养，使其具备信息意识、信息能力和信息道德，以适应医疗卫生信息化发展的需要。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培养信息素养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通过进修学习，护士可以积极参与和推动所在单位的护理信息化建设，提升护理工作的整体效率和质量。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推动护理信息化建设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护理信息是指在护理过程中产生的、与病人健康状况和护理活动相关的数据、信息和知识。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包括病人基本信息、护理评估信息、护理措施信息、护理效果评价信息等。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护理信息的定义与分类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通过有效管理护理信息，可以确保信息的准确性和完整性，为护士提供全面、准确的病人信息，从而提高护理质量。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护理信息管理有助于优化护理流程，减少重复工作和资源浪费，提高工作效率。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通过对护理信息的分析和挖掘，可以为护士提供有价值的决策支持，帮助护士制定更科学合理的护理计划。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支持护理决策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护理信息管理的重要性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875" r="4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随着医疗信息化的发展，护理信息安全问题日益突出，需要加强数据保护措施，确保病人隐私和信息安全。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当前部分医疗机构护理信息化程度不足，仍采用传统纸质记录方式，存在信息易丢失、查询不便等问题。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信息孤岛现象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不同医疗系统间信息不互通，形成信息孤岛，影响护理信息的共享和利用。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护理信息管理现状及挑战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护士进修对护理信息管理的影响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通过进修学习，护士能够更加敏锐地察觉信息的重要性，积极获取、处理和利用护理信息。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增强信息意识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进修过程中，护士将学习计算机和网络技术，掌握护理信息系统的基本操作和维护技能。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提高信息技术能力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护士在进修中将学习信息伦理和道德规范，确保在处理和使用护理信息时遵循相关法律法规和职业道德。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培养信息道德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提高护士信息素质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完善信息采集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进修后的护士能够更规范、准确地采集患者信息，确保信息的完整性和准确性。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加强信息处理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通过进修学习，护士能够更高效地处理和分析护理信息，为临床决策提供支持。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优化信息传递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护士将学习如何更有效地在医疗团队和患者之间传递信息，减少信息传递的延误和误解。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优化护理信息流程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https://d.book118.com/167130122040006051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2024-09-24T05:23:02.767</cp:lastPrinted>
  <dcterms:created xsi:type="dcterms:W3CDTF">2024-09-23T21:23:02Z</dcterms:created>
  <dcterms:modified xsi:type="dcterms:W3CDTF">2024-09-23T21:23:04Z</dcterms:modified>
</cp:coreProperties>
</file>