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81F47-0AE8-429E-AA01-4A40C523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A03ED-BF01-4C29-B1DB-6AE9FC01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9903-C4D5-4F2C-87F5-76187E4E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9627E-0904-4E67-ABCB-7E1A539A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7827F-1838-47C5-86BD-4AABF14C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5661F-58A6-4DE9-8FAA-B95A6C3E7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47B45-6861-48B9-AD84-E54D5AF2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E2B65-9848-4BD7-9073-4DE1B555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AEA54-69C4-4685-B207-BBD0FE77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6D36B-56CC-42A0-B0D3-4EEC669A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D2D88-F6AF-4845-8223-B60F5D9B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21" r:id="rId2"/>
    <p:sldLayoutId id="2147488722" r:id="rId3"/>
    <p:sldLayoutId id="2147488723" r:id="rId4"/>
    <p:sldLayoutId id="2147488724" r:id="rId5"/>
    <p:sldLayoutId id="2147488725" r:id="rId6"/>
    <p:sldLayoutId id="2147488726" r:id="rId7"/>
    <p:sldLayoutId id="2147488727" r:id="rId8"/>
    <p:sldLayoutId id="2147488728" r:id="rId9"/>
    <p:sldLayoutId id="2147488729" r:id="rId10"/>
    <p:sldLayoutId id="214748873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1005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精益管理在企业中的应用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精益管理概述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精益管理在企业中的应用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精益管理实施的关键要素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企业实施精益管理的案例分析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未来发展趋势与展望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精益管理概述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定义与内涵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精益管理的定义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精益管理的内涵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精益管理的基本原则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精益管理在企业中的重要性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精益管理的发展历程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精益管理的起源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精益管理在日本丰田汽车公司的应用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精益管理在全球范围内的推广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精益管理在中国企业的应用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精益管理的重要性和意义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提升客户满意度，增强市场竞争力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促进企业持续改进和创新发展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提高企业运营效率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降低成本，增加盈利能力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精益管理在企业中的应用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生产流程优化</a:t>
            </a:r>
            <a:endParaRPr lang="zh-CN" altLang="en-US"/>
          </a:p>
        </p:txBody>
      </p:sp>
      <p:sp>
        <p:nvSpPr>
          <p:cNvPr id="10492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标准化作业：通过标准化作业，降低生产成本，提高产品质量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消除浪费：识别并消除生产过程中的浪费，提高生产效率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持续改进：不断寻求改进机会，持续优化生产流程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跨部门协作：加强跨部门之间的协作，确保生产流程的顺畅进行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降低成本，提高效率</a:t>
            </a:r>
            <a:endParaRPr lang="zh-CN" altLang="en-US"/>
          </a:p>
        </p:txBody>
      </p:sp>
      <p:sp>
        <p:nvSpPr>
          <p:cNvPr id="10492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减少浪费和错误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降低原材料成本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优化供应链管理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减少浪费，提升品质</a:t>
            </a:r>
            <a:endParaRPr lang="zh-CN" altLang="en-US"/>
          </a:p>
        </p:txBody>
      </p:sp>
      <p:sp>
        <p:nvSpPr>
          <p:cNvPr id="10493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精益管理理念：消除浪费，提高效率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价值流分析：识别并消除浪费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持续改进：不断优化流程，提高品质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员工参与：鼓励员工提出改进意见，共同实现目标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创新管理，提升竞争力</a:t>
            </a:r>
            <a:endParaRPr lang="zh-CN" altLang="en-US"/>
          </a:p>
        </p:txBody>
      </p:sp>
      <p:sp>
        <p:nvSpPr>
          <p:cNvPr id="10493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提升企业竞争力：通过精益管理，提高生产效率、降低成本，增强企业竞争力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创新激励机制：建立创新激励机制，鼓励员工提出改进意见和建议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精益管理理念：强调持续改进、追求卓越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创新管理方式：采用灵活多变的管理方式，适应市场变化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精益管理实施的关键要素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https://d.book118.com/167131005146006024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精益管理在企业中的应用</vt:lpstr>
      <vt:lpstr>目录</vt:lpstr>
      <vt:lpstr>单击添加章节标题</vt:lpstr>
      <vt:lpstr>精益管理概述</vt:lpstr>
      <vt:lpstr>定义与内涵</vt:lpstr>
      <vt:lpstr>精益管理的发展历程</vt:lpstr>
      <vt:lpstr>精益管理的重要性和意义</vt:lpstr>
      <vt:lpstr>精益管理在企业中的应用</vt:lpstr>
      <vt:lpstr>生产流程优化</vt:lpstr>
      <vt:lpstr>降低成本，提高效率</vt:lpstr>
      <vt:lpstr>减少浪费，提升品质</vt:lpstr>
      <vt:lpstr>创新管理，提升竞争力</vt:lpstr>
      <vt:lpstr>精益管理实施的关键要素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2024-08-29T01:11:57.502</cp:lastPrinted>
  <dcterms:created xsi:type="dcterms:W3CDTF">2024-08-28T17:11:57Z</dcterms:created>
  <dcterms:modified xsi:type="dcterms:W3CDTF">2024-08-28T17:12:00Z</dcterms:modified>
</cp:coreProperties>
</file>