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5DD8F3-74D3-42EC-AEAA-B3219B54D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F35BA6-2871-4E67-B4E7-EA4E236CB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87E94B-0919-45C9-A4D1-91B45B7D3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0081A-AC0E-4345-9B24-D3CE768FB4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078670-3102-495C-91D7-64E0A5DBB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D7F1A6-E722-4B49-B6BF-CF48A1A56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654B80-1B6D-48B4-8B83-F2DA6F319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320D4A-964F-4046-A564-2196D966C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C52B08-1CC1-4688-B1E2-F637DA710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6C7E4B-9862-40E2-B9A1-04812B492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09128-3D83-4D18-8435-8A72BA6D1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131042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清洁与排泄的护理PPT\n## 1.清洁与排泄的基本概念与重要性\n### 1.1清洁与排泄的定义与分类\n### 1.2清洁与排泄对人体健康的影响\n### 1.3清洁与排泄在护理中的应用\n## 2.清洁与排泄的护理方法与技术\n### 2.1个人卫生与皮肤护理\n### 2.2口腔护理与牙齿清洁\n### 2.3排泄护理与失禁管理\n## 3.清洁与排泄的护理问题与并发症\n### 3.1感染与控制\n### 3.2皮肤问题与压疮预防\n### 3.3排泄障碍与便秘管理\n## 4.清洁与排泄的护理评估与监测\n### 4.1病人评估与护理计划\n### 4.2护理过程监测与调整\n### 4.3护理效果评价与持续改进\n## 5.清洁与排泄的护理教育与培训\n### 5.1护理人员角色与职责\n### 5.2护理知识与技能培训\n### 5.3护理伦理与沟通技巧\n## 6.特殊人群的清洁与排泄护理\n### 6.1老年人与儿童的排泄护理\n### 6.2孕妇与产妇的清洁与排泄护理\n### 6.3疾病患者的排泄护理与康复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清洁与排泄的护理PPT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清洁与排泄的基本概念与重要性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清洁与排泄的定义与分类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清洁与排泄的定义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清洁：保持身体各部位的清洁，防止感染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排泄：排除体内废物，维持生理平衡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清洁与排泄的分类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按部位分：皮肤清洁、口腔清洁、生殖器官清洁等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按废物分：尿液排泄、粪便排泄、汗液排泄等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清洁与排泄的重要性</a:t>
                </a:r>
                <a:endParaRPr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保持皮肤健康，预防感染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维持消化系统功能，防止便秘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保护泌尿系统，预防尿路感染</a:t>
                </a:r>
                <a:endParaRPr/>
              </a:p>
            </p:txBody>
          </p:sp>
          <p:sp>
            <p:nvSpPr>
              <p:cNvPr id="2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清洁与排泄不当的影响</a:t>
                </a:r>
                <a:endParaRPr/>
              </a:p>
            </p:txBody>
          </p:sp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皮肤感染、压疮等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消化系统功能紊乱，便秘等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泌尿系统感染、结石等</a:t>
                </a:r>
                <a:endParaRPr/>
              </a:p>
            </p:txBody>
          </p:sp>
          <p:sp>
            <p:nvSpPr>
              <p:cNvPr id="2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清洁与排泄对人体健康的影响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4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护理评估与计划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评估病人的清洁与排泄需求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制定个性化的护理计划</a:t>
                </a:r>
                <a:endParaRPr/>
              </a:p>
            </p:txBody>
          </p:sp>
          <p:sp>
            <p:nvSpPr>
              <p:cNvPr id="24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护理实施与监测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提供清洁与排泄的护理措施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监测病人的护理效果</a:t>
                </a:r>
                <a:endParaRPr/>
              </a:p>
            </p:txBody>
          </p:sp>
          <p:sp>
            <p:nvSpPr>
              <p:cNvPr id="24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护理效果评价与改进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评价护理措施的效果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根据评价结果调整护理计划</a:t>
                </a:r>
                <a:endParaRPr/>
              </a:p>
            </p:txBody>
          </p:sp>
          <p:sp>
            <p:nvSpPr>
              <p:cNvPr id="25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清洁与排泄在护理中的应用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清洁与排泄的护理方法与技术</a:t>
            </a:r>
            <a:endParaRPr/>
          </a:p>
        </p:txBody>
      </p:sp>
      <p:sp>
        <p:nvSpPr>
          <p:cNvPr id="25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个人卫生护理</a:t>
                </a:r>
                <a:endParaRPr/>
              </a:p>
            </p:txBody>
          </p:sp>
          <p:sp>
            <p:nvSpPr>
              <p:cNvPr id="26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洗手：使用正确的洗手方法，保持手部清洁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沐浴：定期沐浴，保持全身皮肤清洁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理发：定期理发，保持头发清洁</a:t>
                </a:r>
                <a:endParaRPr/>
              </a:p>
            </p:txBody>
          </p:sp>
          <p:sp>
            <p:nvSpPr>
              <p:cNvPr id="26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皮肤护理</a:t>
                </a:r>
                <a:endParaRPr/>
              </a:p>
            </p:txBody>
          </p:sp>
          <p:sp>
            <p:nvSpPr>
              <p:cNvPr id="2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保持皮肤干燥：避免长时间接触水分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使用润肤产品：保持皮肤柔软，预防皮肤干燥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避免摩擦：使用柔软的物品，避免摩擦皮肤</a:t>
                </a:r>
                <a:endParaRPr/>
              </a:p>
            </p:txBody>
          </p:sp>
          <p:sp>
            <p:nvSpPr>
              <p:cNvPr id="27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个人卫生与皮肤护理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口腔护理与牙齿清洁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口腔护理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刷牙：每天刷牙两次，保持口腔清洁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漱口：使用漱口水，保持口腔湿润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口腔检查：定期检查口腔，预防口腔疾病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牙齿清洁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使用牙线：每天使用牙线，清洁牙齿缝隙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定期洗牙：定期洗牙，去除牙菌斑和牙结石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保持口腔卫生：避免吃甜食，减少口腔细菌滋生</a:t>
                </a:r>
                <a:endParaRPr/>
              </a:p>
            </p:txBody>
          </p:sp>
          <p:pic>
            <p:nvPicPr>
              <p:cNvPr id="2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排泄护理</a:t>
                </a:r>
                <a:endParaRPr/>
              </a:p>
            </p:txBody>
          </p:sp>
          <p:sp>
            <p:nvSpPr>
              <p:cNvPr id="2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规律排便：养成定时排便的习惯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保持肛周清洁：每次排便后清洗肛周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应对便秘：多喝水，增加膳食纤维摄入</a:t>
                </a:r>
                <a:endParaRPr/>
              </a:p>
            </p:txBody>
          </p:sp>
          <p:sp>
            <p:nvSpPr>
              <p:cNvPr id="2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失禁管理</a:t>
                </a:r>
                <a:endParaRPr/>
              </a:p>
            </p:txBody>
          </p:sp>
          <p:sp>
            <p:nvSpPr>
              <p:cNvPr id="3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评估失禁原因：找出失禁的原因，针对性护理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提供失禁护理：使用失禁垫、便盆等，保持皮肤干燥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预防感染：保持会阴部清洁，定期更换尿布</a:t>
                </a:r>
                <a:endParaRPr/>
              </a:p>
            </p:txBody>
          </p:sp>
          <p:sp>
            <p:nvSpPr>
              <p:cNvPr id="3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排泄护理与失禁管理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清洁与排泄的护理问题与并发症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感染与控制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感染预防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保持清洁：定期清洁身体各部位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勤洗手：使用正确的洗手方法，保持手部清洁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使用无菌物品：使用无菌器械，避免感染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感染控制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发现感染迹象：密切观察病人的症状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采取隔离措施：对感染病人采取隔离措施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合理使用抗生素：根据病情使用抗生素，避免滥用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皮肤问题与压疮预防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皮肤问题预防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保持皮肤干燥：避免长时间接触水分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使用润肤产品：保持皮肤柔软，预防皮肤干燥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避免摩擦：使用柔软的物品，避免摩擦皮肤</a:t>
                </a:r>
                <a:endParaRPr/>
              </a:p>
            </p:txBody>
          </p:sp>
          <p:pic>
            <p:nvPicPr>
              <p:cNvPr id="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压疮预防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评估压疮风险：根据病人情况评估压疮风险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使用压疮预防用品：使用床垫、坐垫等，减轻压力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定期翻身：定期翻身，避免长时间压迫皮肤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排泄障碍预防</a:t>
                </a:r>
                <a:endParaRPr/>
              </a:p>
            </p:txBody>
          </p:sp>
          <p:sp>
            <p:nvSpPr>
              <p:cNvPr id="4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规律排便：养成定时排便的习惯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保持肛周清洁：每次排便后清洗肛周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应对便秘：多喝水，增加膳食纤维摄入</a:t>
                </a:r>
                <a:endParaRPr/>
              </a:p>
            </p:txBody>
          </p:sp>
          <p:sp>
            <p:nvSpPr>
              <p:cNvPr id="4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便秘管理</a:t>
                </a:r>
                <a:endParaRPr/>
              </a:p>
            </p:txBody>
          </p:sp>
          <p:sp>
            <p:nvSpPr>
              <p:cNvPr id="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观察病人排便情况：记录病人排便时间、次数、量等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提供便秘护理：根据病人情况提供适当的护理措施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药物治疗：在医生指导下使用药物治疗便秘</a:t>
                </a:r>
                <a:endParaRPr/>
              </a:p>
            </p:txBody>
          </p:sp>
          <p:sp>
            <p:nvSpPr>
              <p:cNvPr id="4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排泄障碍与便秘管理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https://d.book118.com/167131042005006042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清洁与排泄的护理PPT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2024-09-15T02:27:57.895</cp:lastPrinted>
  <dcterms:created xsi:type="dcterms:W3CDTF">2024-09-14T18:27:57Z</dcterms:created>
  <dcterms:modified xsi:type="dcterms:W3CDTF">2024-09-14T18:27:59Z</dcterms:modified>
</cp:coreProperties>
</file>