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270D2-3918-47BB-9B4C-1D15DC605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B8E51-A3D8-4887-A516-5EF3334CC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8395D-8E23-46E2-8203-2EA8B6DA2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0C959-1D5C-4F32-88F8-FB2E5B360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0DC5A-4EBB-43C9-A67F-FC188ADD9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4FA31-AC62-4AFA-B915-7F4EF48B3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06477A-9FC0-486F-AA08-70D2F775A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267F8-DB1A-4EFA-8262-E01AE39EE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E6F489-163A-45D1-992D-6742080DE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40901-EBD3-45EE-8093-D3B4F40F1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8AB37-CB6E-4AFB-876F-49CBF8E60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34046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急诊科病人病情突变的护理干预策略与效果评估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急诊科是医院的重要科室之一，负责处理各种急性疾病和突发事件，病人病情复杂多变，需要医护人员具备高度的应变能力和专业素养。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病情突变是急诊科常见的现象，可能导致病人生命垂危，甚至死亡，因此及时有效的护理干预对于挽救病人生命具有重要意义。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探讨急诊科病人病情突变的护理干预策略与效果评估，有助于提高急诊科护理质量和救治成功率，为临床实践提供科学依据。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急诊科病人病情突变的危险因素有哪些？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护理干预对急诊科病人病情突变的影响如何评估？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如何针对这些危险因素实施有效的护理干预？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研究目的：分析急诊科病人病情突变的危险因素，探讨有效的护理干预策略，并评估其对病人预后的影响。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急诊科病人病情突变概述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病情突变的定义与分类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病情突变是指病人在短时间内出现病情急剧变化，可能危及生命或导致严重后遗症的一种临床现象。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根据病情变化的性质和程度，可分为轻度、中度和重度突变。轻度突变表现为病情轻微波动，中度突变表现为病情明显加重，重度突变则表现为病情急剧恶化，危及生命。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病情变化涉及多个系统和器官，表现多样。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危急性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需要紧急处理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病情变化需要医护人员迅速作出判断和处理。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病情变化往往突然发生，无明显预兆。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病情变化可能导致严重后果，甚至危及生命。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急诊科病人病情突变的特点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包括病人年龄、性别、基础疾病、治疗情况、心理状态等。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高龄、基础疾病严重、存在并发症、治疗不当、心理压力大等因素可能增加病情突变的风险。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影响因素及危险因素分析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制定针对性的预防措施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根据病人的具体情况，制定相应的预防措施，如定时监测生命体征、保持呼吸道通畅、预防并发症等。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加强病情观察与记录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密切观察病人的病情变化，及时记录并报告异常情况，以便医生及时调整治疗方案。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建立健全的急诊科病人评估体系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对急诊科病人进行全面、系统的评估，包括病情、病史、生命体征等方面，以及时识别潜在的高危病人。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预防措施与早期识别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提高医护人员应急处理能力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通过定期的培训和演练，提高医护人员对突发情况的应对能力和处理水平。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建立快速有效的应急处理机制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在急诊科设立专门的应急处理小组，负责处理突发的病情变化，确保病人得到及时有效的救治。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医护人员之间保持密切沟通与协作，共同应对病人病情突变的情况，确保救治工作的顺利进行。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应急处理与团队协作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86" b="14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21" b="9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心理护理与人文关怀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关注病人心理变化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在救治过程中，关注病人的心理变化和需求，给予积极的心理支持和安慰，减轻病人的恐惧和焦虑情绪。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提供人文关怀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尊重病人的尊严和权利，关心病人的生活和情感需求，提供温馨、舒适的医疗环境和服务。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加强护患沟通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与病人及其家属保持密切沟通，及时了解他们的需求和意见，建立良好的护患关系，提高病人的信任度和满意度。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及时与家属沟通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在病人病情突变时，及时与家属取得联系并告知病情变化情况，以便家属能够及时了解并配合治疗工作。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提供家属教育支持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向家属提供相关的医疗知识和护理技能指导，帮助他们更好地照顾病人，并减轻他们的焦虑和压力。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鼓励家属参与护理过程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鼓励家属积极参与病人的护理过程，如协助病人进行日常护理、提供情感支持等，以促进病人的康复和提高生活质量。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家属沟通与教育支持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https://d.book118.com/167134046130006042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2024-09-16T02:35:11.147</cp:lastPrinted>
  <dcterms:created xsi:type="dcterms:W3CDTF">2024-09-15T18:35:11Z</dcterms:created>
  <dcterms:modified xsi:type="dcterms:W3CDTF">2024-09-15T18:35:13Z</dcterms:modified>
</cp:coreProperties>
</file>