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F8DBD-D206-472E-AF24-106947A42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0DD47-6824-4B19-AF02-0AAA11A1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227A6-AD44-4DA3-9499-EEF149C2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4F0AB-1AEF-47F1-B70C-CAD62DCF6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28BEA-0AD2-48C3-BD47-E7BDBF517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EC82D-396C-424F-9843-1413F658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18D970-38E4-4169-BFBE-397C80BB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C3684-0480-4312-AD16-FE561D8B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758F6-C9B6-48CF-A895-125305B5F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55D55-BE98-47FF-8FEC-856B0F9E5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B9EC6-F401-4D9A-9E4F-D36F5128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35046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《常见病毒》ppt课件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常见病毒概述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常见电脑病毒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常见手机病毒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病毒的防范与应对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病毒是一种微小的病原体，具有遗传物质和蛋白质外壳，通过感染宿主细胞进行复制和传播。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是一种非常微小的微生物，通常只有几十纳米大小，必须用电子显微镜才能观察到。它们由遗传物质（DNA或RNA）和蛋白质外壳组成，通过感染宿主细胞并在其中复制来繁殖。病毒的遗传物质可以是DNA或RNA，这决定了病毒的复制方式和感染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病毒可根据宿主范围、遗传物质、形态结构等特征进行分类和命名。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有多种分类方法，其中最常见的是根据宿主范围和遗传物质分类。根据宿主范围，病毒可分为动物病毒、植物病毒和细菌病毒；根据遗传物质，病毒可分为DNA病毒和RNA病毒。此外，根据形态结构和病毒复制方式，病毒还可以分为科、属、种等不同级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病毒的分类与命名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病毒可通过空气、飞沫、接触等方式传播，了解传播途径有助于预防和控制病毒传播。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的传播途径主要有三种：空气传播、飞沫传播和接触传播。空气传播主要通过呼吸道吸入病毒颗粒；飞沫传播主要通过咳嗽、打喷嚏等将含有病毒的飞沫传播给他人；接触传播主要通过接触被病毒污染的物品或表面，再用手触摸口鼻眼等部位而感染。了解这些传播途径有助于采取有效的预防措施，如戴口罩、勤洗手、保持社交距离等，以降低感染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常见电脑病毒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蠕虫病毒是一种常见的电脑病毒，它通过互联网进行传播，能够在网络中迅速蔓延。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26" r="2026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蠕虫病毒的传播方式包括电子邮件附件、网络共享、软件漏洞等，因此用户需要保持警惕，及时更新系统和软件补丁。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蠕虫病毒通常会占用系统资源，导致计算机运行缓慢甚至死机，同时还会破坏系统文件和数据。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防范蠕虫病毒的方法包括使用杀毒软件、定期备份数据、不随意打开未知来源的邮件和链接等。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蠕虫病毒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木马病毒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木马病毒是一种隐藏在正常程序中的恶意程序，它能够在用户不知情的情况下，在其电脑上安装后门、收集用户信息，甚至控制用户的电脑。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防范木马病毒的方法包括使用杀毒软件、定期更新操作系统和应用程序的安全补丁、不随意下载和安装未知来源的程序等。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木马病毒的传播方式包括恶意网站、下载链接、社交工程攻击等，因此用户需要提高警惕，谨慎下载和安装程序。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木马病毒通常伪装成正常的程序，诱骗用户下载和安装，然后通过隐藏和加密等方式躲避杀毒软件的检测。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36" r="17236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宏病毒是一种利用宏语言编写的恶意程序，它能够在文档中隐藏并传播，当用户打开文档时就会感染病毒。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宏病毒的危害包括破坏文件、盗取个人信息、干扰系统运行等，因此用户需要谨慎打开未知来源的文档和邮件。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宏病毒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宏病毒通常通过电子邮件附件、网络共享等方式传播，能够感染Word、Excel等办公软件。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防范宏病毒的方法包括禁用宏功能、使用杀毒软件、定期更新办公软件的安全补丁等。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https://d.book118.com/167135046123006033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2024-09-07T03:54:57.403</cp:lastPrinted>
  <dcterms:created xsi:type="dcterms:W3CDTF">2024-09-06T19:54:57Z</dcterms:created>
  <dcterms:modified xsi:type="dcterms:W3CDTF">2024-09-06T19:54:59Z</dcterms:modified>
</cp:coreProperties>
</file>