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2A6AC7-EC98-4D4E-AEBF-31D57F2501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E5AA07-8EA8-439E-98D0-8380AE90EE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2C006B-451E-420A-9E8A-DA545571C6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1057C2-2B1D-45FF-98FC-25CB707C40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2BFD82E-892A-45A4-AE75-AB01371AEF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3342504-60A0-400C-B5DF-9788B1D8CE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86A9146-AFBD-4FC1-9696-B3EA4D6440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F874A6-F24E-4A6E-99BD-9155CA600E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BBCE0B-5033-42DC-A276-924E45E3B0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AD6A66-9E1F-42CD-B6A8-A26542C919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78358B-8C32-43CA-BC8C-15CCAF0A93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18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9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713602203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项目招商引资的市场准入门槛风险评估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市场准入门槛概述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招商引资现状及挑战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市场准入门槛风险评估方法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关键领域风险识别与评估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风险应对策略与措施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随着中国经济的持续发展和市场开放，越来越多的国内外投资者开始关注并参与项目招商引资。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在此背景下，对项目招商引资的市场准入门槛进行风险评估显得尤为重要。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评估项目招商引资的市场准入门槛，为投资者提供决策参考，降低投资风险。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本次评估将涵盖项目招商引资的市场准入政策、法规、标准等方面。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评估将重点关注行业准入门槛、投资规模、技术水平、环保要求等关键因素。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评估还将涉及项目所在地的投资环境、市场前景、竞争态势等方面。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市场准入门槛概述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45" b="3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市场准入门槛是指企业或个人进入某一市场所需满足的一系列条件，包括法律法规、技术标准、资金实力、品牌影响力等方面的要求。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根据不同的标准，市场准入门槛可分为政策性门槛、技术性门槛、经济性门槛等。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国内外市场准入门槛的法律法规存在较大差异，如外资企业进入中国市场需满足《外商投资法》等相关法律法规的要求。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法律法规差异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不同国家和地区的技术标准存在差异，企业需根据目标市场的技术标准进行相应的调整和认证。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技术标准差异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在国际市场上，品牌影响力成为企业进入市场的重要门槛之一，企业需要加大品牌建设和推广力度。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品牌影响力要求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国内外市场准入门槛比较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15" r="1501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不同行业的市场准入门槛存在显著差异，如制造业、金融业、教育业等行业的市场准入条件各不相同。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行业差异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各行业市场准入门槛的特点与其行业属性密切相关，如制造业注重技术水平和生产能力，金融业注重资金实力和风险管理能力。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行业差异及特点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招商引资现状及挑战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招商引资现状分析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国内外投资环境差异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国内招商引资面临国际竞争压力，需应对不同国家和地区的投资环境差异。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投资主体多元化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政府、企业、社会资本等多元投资主体共同参与，形成复杂的投资网络。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投资领域广泛化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投资项目涵盖基础设施、制造业、服务业等多个领域，对投资者的专业要求提高。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随着全球化和市场竞争加剧，市场准入门槛不断提高，对投资者的实力和资质要求更严格。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市场准入门槛提高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投资风险增加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引资效率下降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国内外经济波动、政策调整等因素导致投资风险增加，投资者需谨慎评估风险并制定应对策略。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部分地区和行业存在重复建设、产能过剩等问题，导致引资效率下降，投资者需审慎选择投资项目。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面临的主要挑战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国家层面的政策法规对招商引资具有宏观指导作用，如产业政策、外资准入政策等。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国家政策法规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地方政府根据当地实际情况制定相关法规，如税收优惠、土地政策等，对投资者的吸引力产生影响。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地方政策法规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国际法规与贸易规则对项目招商引资具有重要影响，如国际贸易协定、知识产权保护等。投资者需遵守相关规则，确保合规经营。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国际法规与贸易规则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政策法规影响因素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市场准入门槛风险评估方法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搜集相关市场数据，运用统计学方法对市场规模、增长率、竞争态势等进行量化分析。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数据统计与分析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根据市场特点，构建一套科学合理的风险指标体系，对市场准入门槛进行量化评估。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风险指标体系构建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运用现代风险管理理论，建立风险评估模型，对市场准入门槛风险进行定量评估。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风险评估模型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定量评估方法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德尔菲法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采用匿名方式，征求多位专家意见，经过多轮反馈和修正，最终得出市场准入门槛风险的定性评估结果。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专家评估法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邀请相关领域专家，根据他们的知识和经验，对市场准入门槛风险进行定性评估。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问卷调查法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设计问卷，针对目标受众进行调查，收集他们对市场准入门槛风险的看法和意见。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定性评估方法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https://d.book118.com/167136022033006041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2024-09-13T22:04:57.059</cp:lastPrinted>
  <dcterms:created xsi:type="dcterms:W3CDTF">2024-09-13T14:04:57Z</dcterms:created>
  <dcterms:modified xsi:type="dcterms:W3CDTF">2024-09-13T14:04:59Z</dcterms:modified>
</cp:coreProperties>
</file>