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0CBB2-CA71-4C86-81C3-633F17C4E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84210-F6DA-4BCB-94B6-6ABBC6AFE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3242E-739E-41F8-8630-CFF765663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C7053-DB48-469F-895A-C4A1C4937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746BE5-0FD5-4BBB-A0B0-A8D96AC5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971E37-9648-476F-A2A9-E5D99D2A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AF961E-AFAF-46FB-9D58-3E3A1C4C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FE3AF-B64D-4A70-9FB4-5EFE7C3A1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F05B0-1D88-41AA-9B98-B773CE07A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52F4F-6FFA-4DDA-9D96-E21EB95D6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ED0B8-3353-406A-8722-E0528AE1C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36045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探索手机应用广告设计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手机应用广告市场概述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手机应用广告设计原则与技巧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手机应用广告创意策略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手机应用广告投放策略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手机应用广告案例分析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手机应用广告未来发展趋势预测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随着智能手机普及和移动互联网发展，手机应用广告成为企业推广产品和服务的重要手段，需要探索有效的设计策略。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良好的手机应用广告设计能够提升用户体验，增加用户粘性和满意度，进而促进品牌传播和产品销售。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探索手机应用广告设计有助于推动广告行业的创新和发展，提高行业整体水平和竞争力。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阐述手机应用广告设计的基本原则和规律，包括目标用户、品牌传达、信息呈现等方面的考虑。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分析典型的手机应用广告设计案例，总结其设计特点、创意表现和传播效果。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设计实践案例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介绍手机应用广告设计过程中常用的技术和工具，如交互设计、动态效果制作、数据分析等。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技术与工具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探讨当前手机应用广告设计面临的挑战和未来发展趋势，如用户隐私保护、跨平台整合、智能化推荐等。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手机应用广告市场概述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714" b="671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手机应用广告市场已经成为全球广告市场的重要组成部分，市场规模不断扩大。根据市场研究公司的数据，手机应用广告市场规模已经达到了数百亿美元，并且仍在持续增长。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随着智能手机用户数量的不断增加和移动互联网的普及，手机应用广告市场的增长趋势非常明显。预计未来几年，该市场将继续保持快速增长，市场规模有望进一步扩大。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手机应用广告市场竞争非常激烈，参与者众多，包括广告代理商、广告主、应用开发者等。这些参与者通过不断创新和优化广告形式和内容，争夺市场份额和用户关注度。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在手机应用广告市场中，主要的参与者包括Google、Facebook、Apple等大型科技公司，以及众多专业的广告代理商和应用开发者。这些公司利用自身的技术和资源优势，在手机应用广告市场中占据重要地位。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手机用户对于应用广告的需求主要体现在获取有用信息、娱乐消遣、社交互动等方面。他们希望通过广告了解到最新的产品、服务或活动信息，同时也希望在使用应用的过程中获得愉悦的体验和社交互动。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用户的行为特点主要表现为使用时长增加、多任务处理、社交化等。他们花费大量时间在手机上，同时使用多个应用，并且愿意分享和互动。这些行为特点为手机应用广告提供了更多的展示机会和互动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用户需求与行为特点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手机应用广告设计原则与技巧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42" r="1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运用独特的设计元素和创意，使广告在众多应用中脱颖而出，吸引用户的注意力。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用户友好性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确保广告设计与目标受众的喜好、习惯和需求相符合，提供易于理解和操作的界面。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保持广告与应用的整体风格和品牌形象一致，增强用户的品牌认知度和信任感。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运用对比鲜明或和谐统一的色彩搭配，营造视觉冲击力或舒适感，吸引用户关注。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图形元素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动效设计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292" r="3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运用简洁明了的图形元素，直观传达广告的主题和信息，降低用户的理解难度。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合理运用动画效果，增加广告的趣味性和互动性，提高用户的参与度。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用简短、清晰的语言表达广告的核心信息，避免冗长和复杂的句子结构。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运用感性的词汇和语句，激发用户的情感共鸣，提高广告的吸引力。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调动情感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突出产品或服务的独特价值和优势，让用户感受到广告所传递的实际利益。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文案撰写技巧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手机应用广告创意策略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794" b="19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创意来源与灵感激发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用户洞察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深入了解目标用户的需求、痛点和兴趣，从用户角度出发寻找创意灵感。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关注行业动态和市场趋势，把握流行元素和时尚潮流，融入广告创意中。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研究竞争对手的广告策略，分析其优缺点，从中汲取创意灵感和启示。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https://d.book118.com/167136045066006033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2024-09-06T22:14:42.949</cp:lastPrinted>
  <dcterms:created xsi:type="dcterms:W3CDTF">2024-09-06T14:14:42Z</dcterms:created>
  <dcterms:modified xsi:type="dcterms:W3CDTF">2024-09-06T14:14:45Z</dcterms:modified>
</cp:coreProperties>
</file>