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1F2138-736D-4CAB-9C80-B031CA600E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1527D4-AF23-4246-9CB7-AA9FDDDB18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CAD22E-1727-4C44-8648-E6D52045D7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498987-7A53-445A-916D-EEE59C6330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DB4267-371C-41D5-B39A-4D89FE46D5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415933-FF02-4740-A8A7-9C204C9A42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59AA5B9-DAD4-4943-98C8-14DDC9D26D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D3A4FD-747B-4653-A673-82B1139E21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560999-76D4-4FC1-8458-C0F07FC672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25BA98-EA01-4C62-ADA9-D6DC733E1A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015499-EDEC-4405-8EEB-9D2ED2D2F5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714003001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智能垃圾分类系统的政府支持与管理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政府支持政策分析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智能垃圾分类系统技术及应用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政府管理策略探讨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社会参与和公众意识培养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167" r="181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随着城市化进程的加速和人口的不断增长，城市垃圾产生量不断增加，传统垃圾处理方式已无法满足需求。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城市垃圾问题日益严重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智能垃圾分类系统通过自动识别、分类和回收垃圾，提高了垃圾处理的效率和资源利用率，成为解决城市垃圾问题的重要手段。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智能垃圾分类系统应运而生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智能垃圾分类系统的推广和应用需要政府的支持和引导，包括政策扶持、资金投入、宣传教育等方面，以促进其快速发展和广泛应用。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政府支持与管理的必要性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国外发展现状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发达国家在智能垃圾分类系统方面起步较早，技术相对成熟，已广泛应用于城市垃圾处理领域。例如，日本、德国等国家通过立法、政策扶持等方式推动智能垃圾分类系统的发展和应用。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国内发展现状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近年来，我国政府对智能垃圾分类系统的重视程度不断提高，相继出台了一系列政策措施，推动其快速发展。同时，国内企业也积极投入研发和生产，不断推出具有自主知识产权的智能垃圾分类系统产品。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随着人工智能、物联网等技术的不断发展和应用，智能垃圾分类系统将更加智能化、高效化和人性化。同时，政府将继续加大对智能垃圾分类系统的支持和投入力度，推动其向更广泛的领域应用和发展。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政府支持政策分析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417" r="174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示范项目建设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国家支持建设一批智能垃圾分类示范项目，以点带面推动全国范围内的发展。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政策引导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国家出台相关政策，鼓励和支持智能垃圾分类系统的发展，如《生活垃圾分类制度实施方案》等。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技术标准制定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国家制定智能垃圾分类系统的技术标准，推动行业规范化发展。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国家级政策支持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实施方案制定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地方政府根据国家政策，结合当地实际情况，制定具体的智能垃圾分类系统实施方案。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基础设施建设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地方政府负责智能垃圾分类系统的基础设施建设，包括分类投放点、中转站、处理设施等。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宣传教育推广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地方政府加强智能垃圾分类的宣传教育，提高居民的分类意识和技能。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地方政府配套措施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财政资金扶持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各级政府设立专项资金，用于支持智能垃圾分类系统的研发、建设和运营。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税收优惠政策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对从事智能垃圾分类系统开发、生产、运营的企业，给予一定期限的税收优惠政策，降低企业成本。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社会资本引入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政府引导社会资本进入智能垃圾分类领域，通过PPP等模式吸引社会投资，推动行业发展。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资金扶持与税收优惠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智能垃圾分类系统技术及应用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技术原理及优势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技术原理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智能垃圾分类系统通过图像识别、深度学习等技术，对垃圾进行自动分类和处理。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提高分类准确率、降低人力成本、促进资源回收利用。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在居民小区设置智能垃圾分类设备，方便居民投放垃圾，提高分类效率。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居民小区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42" r="2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在学校推广智能垃圾分类系统，引导学生树立环保意识，培养垃圾分类习惯。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在商业区设置智能垃圾分类设备，减轻保洁人员工作负担，提升环境卫生水平。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应用场景举例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中游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包括系统集成、运营服务等环节，负责将智能垃圾分类系统应用于实际场景，并提供相关服务。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下游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包括各级政府、企事业单位、居民等用户，使用智能垃圾分类系统，实现垃圾减量化、资源化和无害化目标。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上游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包括技术研发、设备制造等环节，为智能垃圾分类系统提供技术支持和设备供应。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产业链结构梳理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https://d.book118.com/167140030015006035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2024-09-09T08:25:40.367</cp:lastPrinted>
  <dcterms:created xsi:type="dcterms:W3CDTF">2024-09-09T00:25:40Z</dcterms:created>
  <dcterms:modified xsi:type="dcterms:W3CDTF">2024-09-09T00:25:42Z</dcterms:modified>
</cp:coreProperties>
</file>