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77857B-0178-4B57-AB00-FBC88EC0D1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9F4E94-E222-4C51-9FF9-ED3B6D4A2C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C29FB3-60D6-43CC-963D-6E6F2B2AAB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311F90-5896-4504-B63A-A128A45DCB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2CE3A04-4AED-4980-8792-D3F97B5AC7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0FB09C4-239A-433A-A4CF-50DDC324C0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3EBB9A5-AFAD-4F11-BB7C-27D59F7AFF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71FF1E-E7EB-4C7D-9BEE-7EDC6A3B2B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1553CC-85B8-4BEE-B2F3-8F47E2D8B1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835AAE-4910-4710-B914-09512DC3F3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1EE159-E413-481E-A3C0-F5C3C2D151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67140042046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意识状态护理记录单PPT\n## 1.意识状态护理记录单的基本概念与重要性\n### 1.1意识状态的定义与分类\n### 1.2护理记录单的作用与意义\n### 1.3意识状态护理记录单的实践价值\n## 2.意识状态护理记录单的设计与内容\n### 2.1护理记录单的设计原则与布局\n### 2.2护理记录单的基本内容与方法\n### 2.3护理记录单的个性化与专业化\n## 3.意识状态护理记录单的评估与实施\n### 3.1护理记录单的评估方法与标准\n### 3.2护理记录单的实施策略与技巧\n### 3.3护理记录单的持续改进与效果评价\n## 4.意识状态护理记录单的实践案例分析\n### 4.1成功案例分析：意识状态护理记录单的应用效果\n### 4.2问题案例分析：意识状态护理记录单的不足之处\n### 4.3经验教训与改进措施\n## 5.意识状态护理记录单的未来发展趋势\n### 5.1护理记录单的智能化与信息化发展\n### 5.2护理记录单的多学科合作与跨学科交流\n### 5.3护理记录单的国际化与本土化融合\n&quot;,&quot;templateId&quot;:&quot;kdjzibeon3repy5ay4ip9akz5h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6015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 sz="7900"/>
              <a:t>意识状态护理记录单PPT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4100"/>
              <a:t>意识状态护理记录单的基本概念与重要性</a:t>
            </a:r>
            <a:endParaRPr/>
          </a:p>
        </p:txBody>
      </p:sp>
      <p:sp>
        <p:nvSpPr>
          <p:cNvPr id="12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6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6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7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7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意识状态是指个体对自身和环境的认知、感知和反应能力</a:t>
                </a:r>
                <a:endParaRPr/>
              </a:p>
            </p:txBody>
          </p:sp>
          <p:sp>
            <p:nvSpPr>
              <p:cNvPr id="17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意识水平：清醒、嗜睡、朦胧、昏迷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意识内容：认知、感知、情感、意志</a:t>
                </a:r>
                <a:endParaRPr/>
              </a:p>
            </p:txBody>
          </p:sp>
          <p:sp>
            <p:nvSpPr>
              <p:cNvPr id="17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7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7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意识状态的分类</a:t>
                </a:r>
                <a:endParaRPr/>
              </a:p>
            </p:txBody>
          </p:sp>
          <p:sp>
            <p:nvSpPr>
              <p:cNvPr id="17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根据意识水平分类：清醒、嗜睡、朦胧、昏迷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根据意识内容分类：正常意识、异常意识（如谵妄、幻觉等）</a:t>
                </a:r>
                <a:endParaRPr/>
              </a:p>
            </p:txBody>
          </p:sp>
          <p:sp>
            <p:nvSpPr>
              <p:cNvPr id="18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8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意识状态的定义与分类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8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护理记录单的作用与意义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8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88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8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护理记录单是记录患者病情变化的工具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反映患者病情变化：意识状态、生命体征、护理措施等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为医生提供诊断依据：病情变化、治疗效果、并发症等</a:t>
                </a:r>
                <a:endParaRPr/>
              </a:p>
            </p:txBody>
          </p:sp>
          <p:pic>
            <p:nvPicPr>
              <p:cNvPr id="19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93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护理记录单的意义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提高护理质量：规范化、系统化、个性化的护理服务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保障患者安全：及时发现和处理病情变化，降低医疗风险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促进医患沟通：了解患者需求，提高患者满意度</a:t>
                </a:r>
                <a:endParaRPr/>
              </a:p>
            </p:txBody>
          </p:sp>
          <p:pic>
            <p:nvPicPr>
              <p:cNvPr id="19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9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意识状态护理记录单的实践价值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0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01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0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意识状态护理记录单的实践价值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提高护理人员对意识状态的认识和评估能力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为意识状态护理提供科学依据和标准化流程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促进护理学科的发展和创新</a:t>
                </a:r>
                <a:endParaRPr/>
              </a:p>
            </p:txBody>
          </p:sp>
          <p:pic>
            <p:nvPicPr>
              <p:cNvPr id="20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06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0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意识状态护理记录单的应用效果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提高患者护理质量：针对性、个性化的护理措施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降低并发症发生率：及时发现和处理意识状态异常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提高患者满意度：提高患者对护理服务的认识和满意度</a:t>
                </a:r>
                <a:endParaRPr/>
              </a:p>
            </p:txBody>
          </p:sp>
          <p:pic>
            <p:nvPicPr>
              <p:cNvPr id="21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2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4900"/>
              <a:t>意识状态护理记录单的设计与内容</a:t>
            </a:r>
            <a:endParaRPr/>
          </a:p>
        </p:txBody>
      </p:sp>
      <p:sp>
        <p:nvSpPr>
          <p:cNvPr id="213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1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1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1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设计原则</a:t>
                </a:r>
                <a:endParaRPr/>
              </a:p>
            </p:txBody>
          </p:sp>
          <p:sp>
            <p:nvSpPr>
              <p:cNvPr id="21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简洁明了：避免繁琐，便于护理人员快速记录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实用性强：满足护理人员需求，方便操作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个性化与专业化相结合：根据不同患者和病情，提供个性化的护理记录单</a:t>
                </a:r>
                <a:endParaRPr/>
              </a:p>
            </p:txBody>
          </p:sp>
          <p:sp>
            <p:nvSpPr>
              <p:cNvPr id="22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2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2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布局设计</a:t>
                </a:r>
                <a:endParaRPr/>
              </a:p>
            </p:txBody>
          </p:sp>
          <p:sp>
            <p:nvSpPr>
              <p:cNvPr id="22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意识状态评估：包括意识水平、意识内容等方面的评估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生命体征监测：包括心率、血压、呼吸等方面的监测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护理措施记录：包括护理措施、效果评价等方面的记录</a:t>
                </a:r>
                <a:endParaRPr/>
              </a:p>
            </p:txBody>
          </p:sp>
          <p:sp>
            <p:nvSpPr>
              <p:cNvPr id="22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护理记录单的设计原则与布局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3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3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3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护理记录单的基本内容</a:t>
                </a:r>
                <a:endParaRPr/>
              </a:p>
            </p:txBody>
          </p:sp>
          <p:sp>
            <p:nvSpPr>
              <p:cNvPr id="23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患者基本信息：姓名、性别、年龄、诊断等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意识状态评估：意识水平、意识内容、评估时间等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生命体征监测：心率、血压、呼吸、体温等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护理措施记录：护理措施、效果评价、时间等</a:t>
                </a:r>
                <a:endParaRPr/>
              </a:p>
            </p:txBody>
          </p:sp>
          <p:sp>
            <p:nvSpPr>
              <p:cNvPr id="23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4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4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护理记录单的记录方法</a:t>
                </a:r>
                <a:endParaRPr/>
              </a:p>
            </p:txBody>
          </p:sp>
          <p:sp>
            <p:nvSpPr>
              <p:cNvPr id="24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意识状态评估：采用量表或评分标准进行评估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生命体征监测：定时测量并记录数据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护理措施记录：详细记录护理措施和实施过程</a:t>
                </a:r>
                <a:endParaRPr/>
              </a:p>
            </p:txBody>
          </p:sp>
          <p:sp>
            <p:nvSpPr>
              <p:cNvPr id="24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4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护理记录单的基本内容与方法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5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护理记录单的个性化与专业化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5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5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5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个性化护理记录单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根据患者病情和需求，提供个性化的护理记录单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针对不同意识状态的患者，提供相应的护理记录单</a:t>
                </a:r>
                <a:endParaRPr/>
              </a:p>
            </p:txBody>
          </p:sp>
          <p:pic>
            <p:nvPicPr>
              <p:cNvPr id="25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5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5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专业化护理记录单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结合护理学科的发展，提供专业化的护理记录单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参考国内外相关标准和规范，制定专业化的护理记录单</a:t>
                </a:r>
                <a:endParaRPr/>
              </a:p>
            </p:txBody>
          </p:sp>
          <p:pic>
            <p:nvPicPr>
              <p:cNvPr id="26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4900"/>
              <a:t>意识状态护理记录单的评估与实施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护理记录单的评估方法与标准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评估方法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采用量表或评分标准进行评估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结合患者的病情和需求进行评估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评估标准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意识水平：清醒、嗜睡、朦胧、昏迷等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意识内容：认知、感知、情感、意志等</a:t>
                </a:r>
                <a:endParaRPr/>
              </a:p>
            </p:txBody>
          </p:sp>
          <p:pic>
            <p:nvPicPr>
              <p:cNvPr id="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https://d.book118.com/167140042046006043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gray">
      <a:dk1>
        <a:srgbClr val="000000"/>
      </a:dk1>
      <a:lt1>
        <a:srgbClr val="FFFFFF"/>
      </a:lt1>
      <a:dk2>
        <a:srgbClr val="1A1D20"/>
      </a:dk2>
      <a:lt2>
        <a:srgbClr val="EFF1F2"/>
      </a:lt2>
      <a:accent1>
        <a:srgbClr val="5D6897"/>
      </a:accent1>
      <a:accent2>
        <a:srgbClr val="AFBFD5"/>
      </a:accent2>
      <a:accent3>
        <a:srgbClr val="7384B0"/>
      </a:accent3>
      <a:accent4>
        <a:srgbClr val="424E82"/>
      </a:accent4>
      <a:accent5>
        <a:srgbClr val="C0C9D8"/>
      </a:accent5>
      <a:accent6>
        <a:srgbClr val="7D889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意识状态护理记录单PPT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2024-09-17T01:08:47.187</cp:lastPrinted>
  <dcterms:created xsi:type="dcterms:W3CDTF">2024-09-16T17:08:47Z</dcterms:created>
  <dcterms:modified xsi:type="dcterms:W3CDTF">2024-09-16T17:08:49Z</dcterms:modified>
</cp:coreProperties>
</file>