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FEEC58-8FD1-49A0-9754-6B184177E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9BA3C1-1870-426E-8599-E08023794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49F7B6-1A21-4695-B0C6-22E167274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A0A324-4441-4861-A5FD-1F95133D7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EFF5BE-DD8C-49C8-AA94-527877A27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A0A9D9-587C-41CE-B9A2-883793506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6DC7AC-1B2B-43A7-B1DD-11C28D765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4FEC9F-BA8C-43A6-B11B-3AA9BCC12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7700ED-7C8E-452E-9E7F-47E667138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A4AF5-F7C1-4FD5-8CC0-917790196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3D5850-A14C-46B9-9FD5-B1FCD09BF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140131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营销活动推广策略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营销活动推广策略概述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营销活动推广策略的核心要素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营销活动推广的执行流程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营销活动推广的案例分析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营销活动推广策略概述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50" b="54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营销活动推广策略是指通过一系列有计划、有组织的营销活动，将产品或服务推广给目标客户，以增加销售量、提高品牌知名度和美誉度。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实现销售目标、提高品牌知名度、增强客户忠诚度、提升市场占有率。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定义与目标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" r="153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提升客户忠诚度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应对市场竞争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营销活动推广的重要性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通过营销活动推广，可以增强品牌形象，提高消费者对品牌的认知度和信任度。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通过营销活动推广，可以增强客户对品牌的忠诚度，提高客户复购率。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通过营销活动推广，可以吸引更多潜在客户，增加销售量，提高市场份额。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通过营销活动推广，可以应对市场竞争，抢占市场份额，提高市场占有率。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752" r="2475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传统的营销活动推广主要以广告、促销、公关等形式为主，通过传统媒体进行传播。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传统营销活动推广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随着互联网的普及和发展，网络营销活动推广逐渐成为主流，包括搜索引擎优化、社交媒体营销、内容营销等形式。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网络营销活动推广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随着移动设备的普及，移动营销活动推广逐渐兴起，包括短信营销、APP推送广告等形式。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移动营销活动推广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跨界营销活动推广是指将不同领域的品牌或产品进行合作，通过共享资源、优势互补等方式实现共赢。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跨界营销活动推广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营销活动推广的历史与发展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营销活动推广策略的核心要素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目标市场细分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根据消费者需求、购买行为等因素，将市场划分为若干个具有相似特征的子市场。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评估各细分市场的吸引力，选择适合企业战略和资源的目标市场。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根据企业自身优势和竞争状况，确定产品在目标市场中的独特位置。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6318" r="2631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产品组合策略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根据市场需求和竞争状况，合理规划产品线，满足不同消费者需求。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通过产品功能、设计、品质等方面的差异，塑造独特的品牌形象。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建立品牌的核心价值观、品牌故事等，提升消费者对品牌的认同感和忠诚度。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产品定位与差异化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根据产品成本和预期利润制定价格。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根据市场竞争对手的价格制定价格。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根据消费者对产品价值的认知制定价格。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价值导向定价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企业直接与消费者建立联系，如直销、网店等。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直接渠道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通过经销商、代理商等中间商将产品销售给消费者。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间接渠道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根据市场状况和产品特点，选择合适的分销渠道，并进行持续优化。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渠道选择与优化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分销渠道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通过各种媒体进行品牌宣传和产品推广。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公关活动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口碑营销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通过消费者口口相传，提高品牌知名度和美誉度。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运用折扣、赠品、积分等手段刺激消费者购买。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组织各类公关活动，提升企业形象和品牌美誉度。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促销活动与品牌传播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https://d.book118.com/167140131135006042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2024-09-16T04:19:30.762</cp:lastPrinted>
  <dcterms:created xsi:type="dcterms:W3CDTF">2024-09-15T20:19:30Z</dcterms:created>
  <dcterms:modified xsi:type="dcterms:W3CDTF">2024-09-15T20:19:32Z</dcterms:modified>
</cp:coreProperties>
</file>