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E36EA-5AE5-485F-B29E-BA7C4078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4AD04-B761-45D8-9D7C-27ED9D8D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53D82-F758-44BE-88F9-C7855282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84D4B-162F-45B4-8F7A-CD6B38E6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DC3E0-8089-4BBB-B999-55620BE7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3F0EA-F9D5-4938-8AA1-E09308BC6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84D26-4EDA-4D3F-AB83-5AEAF1E5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9A3E0-D5B2-4A52-8F91-F618B389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7BE43-18AE-42CC-83F1-6B9E7464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EE2D7-9824-46BA-A586-C723BFC5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41011-F02A-4B3B-90D9-780783255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0146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ERP系统与其他系统整合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ERP系统概述
 其他系统简介
 整合需求与重要性
 整合方式与流程
 技术要求与实施难点
 数据迁移与安全保障
 整合成功案例分享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ERP系统概述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ERP系统与其他系统整合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ERP系统概述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ERP系统定义和主要功能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1.ERP系统是企业资源规划系统的缩写，是一种集成化的管理信息系统。</a:t>
            </a:r>
          </a:p>
          <a:p>
            <a:r>
              <a:t>2.ERP系统旨在统一管理企业的各项资源，包括人力资源、财务资源、物资资源等，以提高企业的运营效率和效益。</a:t>
            </a:r>
          </a:p>
          <a:p>
            <a:r>
              <a:t>3.ERP系统的核心功能包括财务管理、供应链管理、生产管理等，可帮助企业实现全面的业务管理和控制。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ERP系统的发展历程和趋势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1.ERP系统的发展历程可分为三个阶段：MRP阶段、MRPII阶段和ERP阶段。</a:t>
            </a:r>
          </a:p>
          <a:p>
            <a:r>
              <a:t>2.随着企业对于管理效率的要求不断提高，ERP系统的功能和应用范围不断扩大。</a:t>
            </a:r>
          </a:p>
          <a:p>
            <a:r>
              <a:t>3.未来，ERP系统将更加注重人工智能、大数据分析等前沿技术的应用，以满足企业更加复杂和多样化的需求。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ERP系统概述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ERP系统的基本架构和模块组成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1.ERP系统的基本架构包括数据库、应用程序和用户界面三个层次。</a:t>
            </a:r>
          </a:p>
          <a:p>
            <a:r>
              <a:t>2.ERP系统的模块组成主要包括财务管理、生产管理、采购管理、销售管理等模块，各模块之间相互集成、数据共享。</a:t>
            </a:r>
          </a:p>
          <a:p>
            <a:r>
              <a:t>3.企业可以根据自身的需求和业务特点，选择合适的模块和配置方案。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ERP系统的优势和不足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1.ERP系统的优势在于能够提高企业的管理效率、降低运营成本、优化业务流程等。</a:t>
            </a:r>
          </a:p>
          <a:p>
            <a:r>
              <a:t>2.但是，ERP系统也存在一些不足，如实施难度大、成本高、维护困难等。</a:t>
            </a:r>
          </a:p>
          <a:p>
            <a:r>
              <a:t>3.企业在选择和实施ERP系统时，需要充分评估自身的需求和实力，以及选择合适的系统和实施方案。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ERP系统概述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ERP系统与其他系统的整合方式和效果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1.ERP系统可以与其他系统进行整合，如CRM系统、SCM系统等，以实现更加全面的业务管理和数据分析。</a:t>
            </a:r>
          </a:p>
          <a:p>
            <a:r>
              <a:t>2.整合方式可以通过数据接口、中间件等方式实现，整合后可以提高企业的业务协同效率和数据一致性。</a:t>
            </a:r>
          </a:p>
          <a:p>
            <a:r>
              <a:t>3.但是，整合过程中需要注意数据的安全性和隐私保护，以及系统的稳定性和可靠性。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ERP系统的未来发展方向和挑战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1.未来，ERP系统将更加注重智能化、云端化、行业化等方向的发展。</a:t>
            </a:r>
          </a:p>
          <a:p>
            <a:r>
              <a:t>2.同时，ERP系统也面临着一些挑战，如数据安全、用户体验、技术创新等方面的要求不断提高。</a:t>
            </a:r>
          </a:p>
          <a:p>
            <a:r>
              <a:t>3.企业需要不断关注市场变化和技术趋势，以适应不断变化的市场需求和技术环境。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其他系统简介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ERP系统与其他系统整合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其他系统简介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企业资源规划（ERP）系统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1.ERP系统是企业运营管理的核心，整合各个部门的业务流程和数据信息。</a:t>
            </a:r>
          </a:p>
          <a:p>
            <a:r>
              <a:t>2.ERP系统可提高企业的整体效率和生产力，降低成本，提高盈利能力。</a:t>
            </a:r>
          </a:p>
          <a:p>
            <a:r>
              <a:t>3.常见的ERP系统包括Oracle、SAP、MicrosoftDynamics等。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客户关系管理（CRM）系统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1.CRM系统用于管理企业与客户之间的关系，包括客户数据、销售、市场营销和服务等。</a:t>
            </a:r>
          </a:p>
          <a:p>
            <a:r>
              <a:t>2.CRM系统可提高客户满意度和忠诚度，增加销售额和市场份额。</a:t>
            </a:r>
          </a:p>
          <a:p>
            <a:r>
              <a:t>3.常见的CRM系统包括Salesforce、Hubspot、SugarCRM等。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其他系统简介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供应链管理（SCM）系统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1.SCM系统用于管理企业的供应链，包括采购、库存、物流、分销等。</a:t>
            </a:r>
          </a:p>
          <a:p>
            <a:r>
              <a:t>2.SCM系统可提高供应链的透明度和协同性，降低成本和库存。</a:t>
            </a:r>
          </a:p>
          <a:p>
            <a:r>
              <a:t>3.常见的SCM系统包括SAP、Oracle、JDA等。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人力资源管理（HRM）系统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1.HRM系统用于管理企业的人力资源，包括招聘、薪资、福利、绩效等。</a:t>
            </a:r>
          </a:p>
          <a:p>
            <a:r>
              <a:t>2.HRM系统可提高员工的工作满意度和效率，优化人力资源管理流程。</a:t>
            </a:r>
          </a:p>
          <a:p>
            <a:r>
              <a:t>3.常见的HRM系统包括Workday、OracleHCM、SAPSuccessFactors等。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其他系统简介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项目管理（PM）系统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1.PM系统用于管理企业的项目，包括进度、成本、质量、风险等。</a:t>
            </a:r>
          </a:p>
          <a:p>
            <a:r>
              <a:t>2.PM系统可提高项目的成功率和效率，减少延误和超出预算的情况。</a:t>
            </a:r>
          </a:p>
          <a:p>
            <a:r>
              <a:t>3.常见的PM系统包括MicrosoftProject、Asana、Trello等。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数据分析（DA）系统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1.DA系统用于分析企业的数据，提供洞察和预测，支持决策。</a:t>
            </a:r>
          </a:p>
          <a:p>
            <a:r>
              <a:t>2.DA系统可提高企业的数据驱动能力和竞争力，优化业务和产品。</a:t>
            </a:r>
          </a:p>
          <a:p>
            <a:r>
              <a:t>3.常见的DA系统包括Tableau、PowerBI、Smartbi等。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整合需求与重要性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ERP系统与其他系统整合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整合需求与重要性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整合需求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1.提高效率：整合ERP系统与其他系统，可以减少重复操作，提高业务流程效率。</a:t>
            </a:r>
          </a:p>
          <a:p>
            <a:r>
              <a:t>2.数据一致性：通过整合，确保数据在不同系统之间保持一致，提高数据质量。</a:t>
            </a:r>
          </a:p>
          <a:p>
            <a:r>
              <a:t>3.增强决策支持：整合后的系统可以提供更全面、准确的数据，为企业管理者的决策提供更有力的支持。</a:t>
            </a:r>
          </a:p>
          <a:p>
            <a:r>
              <a:t>随着企业信息化建设的不断深入，ERP系统已成为企业核心管理工具之一。然而，许多企业在运营过程中，除了ERP系统外，还可能使用其他管理系统。这些系统之间可能存在信息孤岛，导致数据不一致、效率低下等问题。因此，整合ERP系统与其他系统成为提高企业整体运营效率的关键。</a:t>
            </a:r>
          </a:p>
          <a:p>
            <a:r>
              <a:t>通过整合，企业可以实现各系统之间的数据共享和交互，避免重复录入和数据不一致的问题。同时，整合后的系统可以为企业提供更全面的数据分析，帮助企业更好地把握市场动态和业务趋势。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整合需求与重要性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整合重要性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1.提升企业竞争力：整合ERP系统与其他系统，可以提高企业整体运营效率，从而提升企业在市场中的竞争力。</a:t>
            </a:r>
          </a:p>
          <a:p>
            <a:r>
              <a:t>2.促进企业数字化转型：整合过程是企业数字化转型的重要组成部分，有助于推动企业向数字化、智能化方向发展。</a:t>
            </a:r>
          </a:p>
          <a:p>
            <a:r>
              <a:t>3.增强企业抗风险能力：通过整合，企业可以更好地应对市场变化和风险挑战，提高企业的稳定性和可持续发展能力。</a:t>
            </a:r>
          </a:p>
          <a:p>
            <a:r>
              <a:t>随着市场竞争的加剧和技术的快速发展，企业需要不断提升自身竞争力以适应市场变化。整合ERP系统与其他系统，可以帮助企业实现更高效、精准的管理，提高企业的整体竞争力。同时，整合过程也是企业数字化转型的重要推动力，有助于推动企业实现数字化、智能化运营，适应未来市场的发展趋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整合方式与流程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ERP系统与其他系统整合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整合方式与流程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整合方式与流程概述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1.整合方式主要包括接口整合、数据同步、业务流程协同等，以确保各系统之间的顺畅交互和数据一致性。</a:t>
            </a:r>
          </a:p>
          <a:p>
            <a:r>
              <a:t>2.流程上需明确整合目标、系统分析与评估、设计实施、测试上线等阶段，确保整合工作的有序进行。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接口整合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1.接口整合可实现系统间的实时数据交互，提高业务协同效率。</a:t>
            </a:r>
          </a:p>
          <a:p>
            <a:r>
              <a:t>2.采用标准化接口协议，降低整合难度和成本。</a:t>
            </a:r>
          </a:p>
          <a:p>
            <a:r>
              <a:t>3.对接口数据进行加密和安全验证，确保数据传输安全性。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整合方式与流程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数据同步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1.数据同步确保各系统间数据一致性，避免数据冗余和错误。</a:t>
            </a:r>
          </a:p>
          <a:p>
            <a:r>
              <a:t>2.通过设定同步规则和时间表，实现数据的自动更新和校验。</a:t>
            </a:r>
          </a:p>
          <a:p>
            <a:r>
              <a:t>3.数据同步过程中需进行数据备份和恢复，以防数据丢失。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业务流程协同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1.对各系统业务流程进行分析和梳理，找出协同点和整合需求。</a:t>
            </a:r>
          </a:p>
          <a:p>
            <a:r>
              <a:t>2.设计协同流程和交互界面，提高用户体验和工作效率。</a:t>
            </a:r>
          </a:p>
          <a:p>
            <a:r>
              <a:t>3.通过业务流程协同，实现跨系统的业务流转和信息共享。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https://d.book118.com/167140146031006031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ERP系统概述</vt:lpstr>
      <vt:lpstr> ERP系统概述</vt:lpstr>
      <vt:lpstr> ERP系统概述</vt:lpstr>
      <vt:lpstr> ERP系统概述</vt:lpstr>
      <vt:lpstr> 其他系统简介</vt:lpstr>
      <vt:lpstr> 其他系统简介</vt:lpstr>
      <vt:lpstr> 其他系统简介</vt:lpstr>
      <vt:lpstr> 其他系统简介</vt:lpstr>
      <vt:lpstr> 整合需求与重要性</vt:lpstr>
      <vt:lpstr> 整合需求与重要性</vt:lpstr>
      <vt:lpstr> 整合需求与重要性</vt:lpstr>
      <vt:lpstr> 整合方式与流程</vt:lpstr>
      <vt:lpstr> 整合方式与流程</vt:lpstr>
      <vt:lpstr> 整合方式与流程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2024-09-03T05:52:14.459</cp:lastPrinted>
  <dcterms:created xsi:type="dcterms:W3CDTF">2024-09-02T21:52:14Z</dcterms:created>
  <dcterms:modified xsi:type="dcterms:W3CDTF">2024-09-02T21:52:16Z</dcterms:modified>
</cp:coreProperties>
</file>