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9985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4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tags" Target="tags/tag188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57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9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61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8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0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2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image" Target="../media/image1.jpeg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tags" Target="../tags/tag15.xml" /><Relationship Id="rId7" Type="http://schemas.openxmlformats.org/officeDocument/2006/relationships/tags" Target="../tags/tag16.xml" /><Relationship Id="rId8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tags" Target="../tags/tag22.xml" /><Relationship Id="rId8" Type="http://schemas.openxmlformats.org/officeDocument/2006/relationships/tags" Target="../tags/tag23.xml" /><Relationship Id="rId9" Type="http://schemas.openxmlformats.org/officeDocument/2006/relationships/tags" Target="../tags/tag24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5.xml" /><Relationship Id="rId10" Type="http://schemas.openxmlformats.org/officeDocument/2006/relationships/tags" Target="../tags/tag33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26.xml" /><Relationship Id="rId3" Type="http://schemas.openxmlformats.org/officeDocument/2006/relationships/image" Target="../media/image2.png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10" Type="http://schemas.openxmlformats.org/officeDocument/2006/relationships/tags" Target="../tags/tag49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1.xml" /><Relationship Id="rId3" Type="http://schemas.openxmlformats.org/officeDocument/2006/relationships/tags" Target="../tags/tag42.xml" /><Relationship Id="rId4" Type="http://schemas.openxmlformats.org/officeDocument/2006/relationships/tags" Target="../tags/tag43.xml" /><Relationship Id="rId5" Type="http://schemas.openxmlformats.org/officeDocument/2006/relationships/tags" Target="../tags/tag44.xml" /><Relationship Id="rId6" Type="http://schemas.openxmlformats.org/officeDocument/2006/relationships/tags" Target="../tags/tag45.xml" /><Relationship Id="rId7" Type="http://schemas.openxmlformats.org/officeDocument/2006/relationships/tags" Target="../tags/tag46.xml" /><Relationship Id="rId8" Type="http://schemas.openxmlformats.org/officeDocument/2006/relationships/tags" Target="../tags/tag47.xml" /><Relationship Id="rId9" Type="http://schemas.openxmlformats.org/officeDocument/2006/relationships/tags" Target="../tags/tag48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0.xml" /><Relationship Id="rId3" Type="http://schemas.openxmlformats.org/officeDocument/2006/relationships/tags" Target="../tags/tag51.xml" /><Relationship Id="rId4" Type="http://schemas.openxmlformats.org/officeDocument/2006/relationships/tags" Target="../tags/tag52.xml" /><Relationship Id="rId5" Type="http://schemas.openxmlformats.org/officeDocument/2006/relationships/tags" Target="../tags/tag53.xml" /><Relationship Id="rId6" Type="http://schemas.openxmlformats.org/officeDocument/2006/relationships/tags" Target="../tags/tag54.xml" /><Relationship Id="rId7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64.xml" /><Relationship Id="rId3" Type="http://schemas.openxmlformats.org/officeDocument/2006/relationships/tags" Target="../tags/tag65.xml" /><Relationship Id="rId4" Type="http://schemas.openxmlformats.org/officeDocument/2006/relationships/tags" Target="../tags/tag66.xml" /><Relationship Id="rId5" Type="http://schemas.openxmlformats.org/officeDocument/2006/relationships/tags" Target="../tags/tag67.xml" /><Relationship Id="rId6" Type="http://schemas.openxmlformats.org/officeDocument/2006/relationships/tags" Target="../tags/tag68.xml" /><Relationship Id="rId7" Type="http://schemas.openxmlformats.org/officeDocument/2006/relationships/tags" Target="../tags/tag69.xml" /><Relationship Id="rId8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70.xml" /><Relationship Id="rId3" Type="http://schemas.openxmlformats.org/officeDocument/2006/relationships/tags" Target="../tags/tag71.xml" /><Relationship Id="rId4" Type="http://schemas.openxmlformats.org/officeDocument/2006/relationships/tags" Target="../tags/tag72.xml" /><Relationship Id="rId5" Type="http://schemas.openxmlformats.org/officeDocument/2006/relationships/tags" Target="../tags/tag73.xml" /><Relationship Id="rId6" Type="http://schemas.openxmlformats.org/officeDocument/2006/relationships/tags" Target="../tags/tag74.xml" /><Relationship Id="rId7" Type="http://schemas.openxmlformats.org/officeDocument/2006/relationships/tags" Target="../tags/tag75.xml" /><Relationship Id="rId8" Type="http://schemas.openxmlformats.org/officeDocument/2006/relationships/tags" Target="../tags/tag76.xml" /><Relationship Id="rId9" Type="http://schemas.openxmlformats.org/officeDocument/2006/relationships/tags" Target="../tags/tag77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85C407-C6BC-4FDC-9EFE-397DD52C83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B94E76-D1F8-481B-9B72-9AC30AD3F0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17AA32-8DD0-4896-8E99-27163066D2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E17430-E27B-45B6-A340-F40C6FEBBD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156E850-05D3-4069-B2C9-E7ED4D5A31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3FA7166-54EA-4F59-850E-031CC99A3E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115556C-C65E-4E41-BC28-11045A6741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9F888FE-39BA-48E7-BF47-6CC9E64F8F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5C7138-58AD-4BB1-BFE1-41D8BCD645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44E247-43AB-430E-9C04-B1730A31E0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AE18BF-8EAB-425F-8ACC-955A6B3ECE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6" name="椭圆 9"/>
          <p:cNvSpPr/>
          <p:nvPr>
            <p:custDataLst>
              <p:tags r:id="rId1"/>
            </p:custDataLst>
          </p:nvPr>
        </p:nvSpPr>
        <p:spPr>
          <a:xfrm>
            <a:off x="10682605" y="1719580"/>
            <a:ext cx="749935" cy="749935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6000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FF00D9"/>
                  </a:gs>
                  <a:gs pos="100000">
                    <a:srgbClr val="FF00D9"/>
                  </a:gs>
                </a:gsLst>
                <a:lin ang="5400000" scaled="1"/>
              </a:gradFill>
              <a:cs typeface="MiSans" panose="00000500000000000000" charset="-122"/>
            </a:endParaRPr>
          </a:p>
        </p:txBody>
      </p:sp>
      <p:cxnSp>
        <p:nvCxnSpPr>
          <p:cNvPr id="3145729" name="直接连接符 27"/>
          <p:cNvCxnSpPr/>
          <p:nvPr>
            <p:custDataLst>
              <p:tags r:id="rId2"/>
            </p:custDataLst>
          </p:nvPr>
        </p:nvCxnSpPr>
        <p:spPr>
          <a:xfrm>
            <a:off x="814371" y="6132093"/>
            <a:ext cx="8731885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55" name="图片 20" descr="图片包含 游戏机, 灯光, 帽子  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clrChange>
              <a:clrFrom>
                <a:srgbClr val="1B0E60"/>
              </a:clrFrom>
              <a:clrTo>
                <a:srgbClr val="1B0E60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0" y="0"/>
            <a:ext cx="7661910" cy="4309110"/>
          </a:xfrm>
          <a:custGeom>
            <a:gdLst>
              <a:gd name="connsiteX0" fmla="*/ 6388768 w 9962147"/>
              <a:gd name="connsiteY0" fmla="*/ 3957493 h 5602243"/>
              <a:gd name="connsiteX1" fmla="*/ 6388768 w 9962147"/>
              <a:gd name="connsiteY1" fmla="*/ 5112525 h 5602243"/>
              <a:gd name="connsiteX2" fmla="*/ 9781673 w 9962147"/>
              <a:gd name="connsiteY2" fmla="*/ 5112525 h 5602243"/>
              <a:gd name="connsiteX3" fmla="*/ 9781673 w 9962147"/>
              <a:gd name="connsiteY3" fmla="*/ 3957493 h 5602243"/>
              <a:gd name="connsiteX4" fmla="*/ 0 w 9962147"/>
              <a:gd name="connsiteY4" fmla="*/ 0 h 5602243"/>
              <a:gd name="connsiteX5" fmla="*/ 9962147 w 9962147"/>
              <a:gd name="connsiteY5" fmla="*/ 0 h 5602243"/>
              <a:gd name="connsiteX6" fmla="*/ 9962147 w 9962147"/>
              <a:gd name="connsiteY6" fmla="*/ 5602243 h 5602243"/>
              <a:gd name="connsiteX7" fmla="*/ 0 w 9962147"/>
              <a:gd name="connsiteY7" fmla="*/ 5602243 h 56022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962147" h="5602243">
                <a:moveTo>
                  <a:pt x="6388768" y="3957493"/>
                </a:moveTo>
                <a:lnTo>
                  <a:pt x="6388768" y="5112525"/>
                </a:lnTo>
                <a:lnTo>
                  <a:pt x="9781673" y="5112525"/>
                </a:lnTo>
                <a:lnTo>
                  <a:pt x="9781673" y="3957493"/>
                </a:lnTo>
                <a:close/>
                <a:moveTo>
                  <a:pt x="0" y="0"/>
                </a:moveTo>
                <a:lnTo>
                  <a:pt x="9962147" y="0"/>
                </a:lnTo>
                <a:lnTo>
                  <a:pt x="9962147" y="5602243"/>
                </a:lnTo>
                <a:lnTo>
                  <a:pt x="0" y="5602243"/>
                </a:lnTo>
                <a:close/>
              </a:path>
            </a:pathLst>
          </a:custGeom>
        </p:spPr>
      </p:pic>
      <p:sp>
        <p:nvSpPr>
          <p:cNvPr id="1048668" name="正文"/>
          <p:cNvSpPr txBox="1">
            <a:spLocks noGrp="1"/>
          </p:cNvSpPr>
          <p:nvPr>
            <p:ph type="body" idx="4" hasCustomPrompt="1"/>
            <p:custDataLst>
              <p:tags r:id="rId5"/>
            </p:custDataLst>
          </p:nvPr>
        </p:nvSpPr>
        <p:spPr>
          <a:xfrm>
            <a:off x="5844620" y="4067810"/>
            <a:ext cx="5435521" cy="537210"/>
          </a:xfrm>
          <a:prstGeom prst="rect">
            <a:avLst/>
          </a:prstGeom>
          <a:noFill/>
        </p:spPr>
        <p:txBody>
          <a:bodyPr wrap="square" lIns="0" tIns="0" rIns="0" bIns="0" rtlCol="0">
            <a:normAutofit/>
          </a:bodyPr>
          <a:lstStyle>
            <a:lvl1pPr marL="0" marR="0" algn="r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15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r">
              <a:lnSpc>
                <a:spcPct val="150000"/>
              </a:lnSpc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0" name="标题"/>
          <p:cNvSpPr txBox="1">
            <a:spLocks noGrp="1"/>
          </p:cNvSpPr>
          <p:nvPr>
            <p:ph type="title" idx="3" hasCustomPrompt="1"/>
            <p:custDataLst>
              <p:tags r:id="rId6"/>
            </p:custDataLst>
          </p:nvPr>
        </p:nvSpPr>
        <p:spPr>
          <a:xfrm>
            <a:off x="5844619" y="1795145"/>
            <a:ext cx="5435521" cy="22510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6000" b="0" i="0" u="none" strike="noStrike" kern="1200" cap="none" spc="300" normalizeH="0" baseline="0" noProof="1" err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r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cxnSp>
        <p:nvCxnSpPr>
          <p:cNvPr id="3145731" name="直接连接符 22"/>
          <p:cNvCxnSpPr/>
          <p:nvPr>
            <p:custDataLst>
              <p:tags r:id="rId7"/>
            </p:custDataLst>
          </p:nvPr>
        </p:nvCxnSpPr>
        <p:spPr>
          <a:xfrm>
            <a:off x="8512877" y="3940944"/>
            <a:ext cx="2767263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2" name="署名"/>
          <p:cNvSpPr txBox="1">
            <a:spLocks noGrp="1"/>
          </p:cNvSpPr>
          <p:nvPr>
            <p:ph type="body" idx="1" hasCustomPrompt="1"/>
            <p:custDataLst>
              <p:tags r:id="rId8"/>
            </p:custDataLst>
          </p:nvPr>
        </p:nvSpPr>
        <p:spPr>
          <a:xfrm>
            <a:off x="9619615" y="5966460"/>
            <a:ext cx="1660525" cy="33083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r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lvl1pPr>
              <a:defRPr>
                <a:latin typeface="+mj-ea"/>
                <a:ea typeface="+mj-ea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lvl1pPr>
              <a:defRPr>
                <a:latin typeface="+mj-ea"/>
                <a:ea typeface="+mj-ea"/>
              </a:defRPr>
            </a:lvl1pPr>
          </a:lstStyle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lvl1pPr>
              <a:defRPr>
                <a:latin typeface="+mj-ea"/>
                <a:ea typeface="+mj-ea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680" name="正文"/>
          <p:cNvSpPr txBox="1">
            <a:spLocks noGrp="1"/>
          </p:cNvSpPr>
          <p:nvPr>
            <p:ph idx="2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82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8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20" descr="图片包含 游戏机, 灯光, 帽子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clrChange>
              <a:clrFrom>
                <a:srgbClr val="1B0E60"/>
              </a:clrFrom>
              <a:clrTo>
                <a:srgbClr val="1B0E60">
                  <a:alpha val="0"/>
                </a:srgbClr>
              </a:clrTo>
            </a:clrChange>
          </a:blip>
          <a:stretch>
            <a:fillRect/>
          </a:stretch>
        </p:blipFill>
        <p:spPr>
          <a:xfrm flipH="1">
            <a:off x="3344778" y="0"/>
            <a:ext cx="8847221" cy="4975261"/>
          </a:xfrm>
          <a:custGeom>
            <a:gdLst>
              <a:gd name="connsiteX0" fmla="*/ 6388768 w 9962147"/>
              <a:gd name="connsiteY0" fmla="*/ 3957493 h 5602243"/>
              <a:gd name="connsiteX1" fmla="*/ 6388768 w 9962147"/>
              <a:gd name="connsiteY1" fmla="*/ 5112525 h 5602243"/>
              <a:gd name="connsiteX2" fmla="*/ 9781673 w 9962147"/>
              <a:gd name="connsiteY2" fmla="*/ 5112525 h 5602243"/>
              <a:gd name="connsiteX3" fmla="*/ 9781673 w 9962147"/>
              <a:gd name="connsiteY3" fmla="*/ 3957493 h 5602243"/>
              <a:gd name="connsiteX4" fmla="*/ 0 w 9962147"/>
              <a:gd name="connsiteY4" fmla="*/ 0 h 5602243"/>
              <a:gd name="connsiteX5" fmla="*/ 9962147 w 9962147"/>
              <a:gd name="connsiteY5" fmla="*/ 0 h 5602243"/>
              <a:gd name="connsiteX6" fmla="*/ 9962147 w 9962147"/>
              <a:gd name="connsiteY6" fmla="*/ 5602243 h 5602243"/>
              <a:gd name="connsiteX7" fmla="*/ 0 w 9962147"/>
              <a:gd name="connsiteY7" fmla="*/ 5602243 h 56022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962147" h="5602243">
                <a:moveTo>
                  <a:pt x="6388768" y="3957493"/>
                </a:moveTo>
                <a:lnTo>
                  <a:pt x="6388768" y="5112525"/>
                </a:lnTo>
                <a:lnTo>
                  <a:pt x="9781673" y="5112525"/>
                </a:lnTo>
                <a:lnTo>
                  <a:pt x="9781673" y="3957493"/>
                </a:lnTo>
                <a:close/>
                <a:moveTo>
                  <a:pt x="0" y="0"/>
                </a:moveTo>
                <a:lnTo>
                  <a:pt x="9962147" y="0"/>
                </a:lnTo>
                <a:lnTo>
                  <a:pt x="9962147" y="5602243"/>
                </a:lnTo>
                <a:lnTo>
                  <a:pt x="0" y="5602243"/>
                </a:lnTo>
                <a:close/>
              </a:path>
            </a:pathLst>
          </a:custGeom>
        </p:spPr>
      </p:pic>
      <p:cxnSp>
        <p:nvCxnSpPr>
          <p:cNvPr id="3145733" name="直接连接符 27"/>
          <p:cNvCxnSpPr/>
          <p:nvPr>
            <p:custDataLst>
              <p:tags r:id="rId3"/>
            </p:custDataLst>
          </p:nvPr>
        </p:nvCxnSpPr>
        <p:spPr>
          <a:xfrm>
            <a:off x="735013" y="6228346"/>
            <a:ext cx="10721975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0" name="副标题"/>
          <p:cNvSpPr txBox="1">
            <a:spLocks noGrp="1"/>
          </p:cNvSpPr>
          <p:nvPr>
            <p:ph type="body" idx="3" hasCustomPrompt="1"/>
            <p:custDataLst>
              <p:tags r:id="rId4"/>
            </p:custDataLst>
          </p:nvPr>
        </p:nvSpPr>
        <p:spPr>
          <a:xfrm>
            <a:off x="678815" y="1666875"/>
            <a:ext cx="1150620" cy="2825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200" b="0" i="0" u="none" strike="noStrike" kern="1200" cap="none" spc="300" normalizeH="0" baseline="0" noProof="1">
                <a:solidFill>
                  <a:schemeClr val="accent2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8692" name="标题"/>
          <p:cNvSpPr txBox="1">
            <a:spLocks noGrp="1"/>
          </p:cNvSpPr>
          <p:nvPr>
            <p:ph type="title" idx="2" hasCustomPrompt="1"/>
            <p:custDataLst>
              <p:tags r:id="rId5"/>
            </p:custDataLst>
          </p:nvPr>
        </p:nvSpPr>
        <p:spPr>
          <a:xfrm>
            <a:off x="678815" y="406400"/>
            <a:ext cx="6918960" cy="123698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0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cxnSp>
        <p:nvCxnSpPr>
          <p:cNvPr id="3145735" name="直接连接符 43"/>
          <p:cNvCxnSpPr/>
          <p:nvPr>
            <p:custDataLst>
              <p:tags r:id="rId6"/>
            </p:custDataLst>
          </p:nvPr>
        </p:nvCxnSpPr>
        <p:spPr>
          <a:xfrm>
            <a:off x="1845336" y="1807845"/>
            <a:ext cx="447040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2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4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lvl1pPr>
              <a:defRPr>
                <a:latin typeface="+mn-ea"/>
                <a:ea typeface="+mn-ea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lvl1pPr>
              <a:defRPr>
                <a:latin typeface="+mn-ea"/>
                <a:ea typeface="+mn-ea"/>
              </a:defRPr>
            </a:lvl1pPr>
          </a:lstStyle>
          <a:p>
            <a:endParaRPr lang="zh-CN" altLang="en-US"/>
          </a:p>
        </p:txBody>
      </p:sp>
      <p:sp>
        <p:nvSpPr>
          <p:cNvPr id="1048698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lvl1pPr>
              <a:defRPr>
                <a:latin typeface="+mn-ea"/>
                <a:ea typeface="+mn-ea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cxnSp>
        <p:nvCxnSpPr>
          <p:cNvPr id="3145737" name="直接连接符 22"/>
          <p:cNvCxnSpPr/>
          <p:nvPr>
            <p:custDataLst>
              <p:tags r:id="rId1"/>
            </p:custDataLst>
          </p:nvPr>
        </p:nvCxnSpPr>
        <p:spPr>
          <a:xfrm flipH="1">
            <a:off x="9185961" y="3519488"/>
            <a:ext cx="2529975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9" name="直接连接符 15"/>
          <p:cNvCxnSpPr/>
          <p:nvPr>
            <p:custDataLst>
              <p:tags r:id="rId2"/>
            </p:custDataLst>
          </p:nvPr>
        </p:nvCxnSpPr>
        <p:spPr>
          <a:xfrm>
            <a:off x="515176" y="3519488"/>
            <a:ext cx="2529975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61" name="图片 48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47465" t="15910" r="3826" b="22729"/>
          <a:stretch>
            <a:fillRect/>
          </a:stretch>
        </p:blipFill>
        <p:spPr>
          <a:xfrm>
            <a:off x="17363" y="3737291"/>
            <a:ext cx="3271828" cy="3120709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pic>
        <p:nvPicPr>
          <p:cNvPr id="2097163" name="图片 68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/>
          <a:srcRect l="47465" t="15910" r="3826" b="22729"/>
          <a:stretch>
            <a:fillRect/>
          </a:stretch>
        </p:blipFill>
        <p:spPr>
          <a:xfrm flipH="1">
            <a:off x="8917323" y="3737291"/>
            <a:ext cx="3271828" cy="3120709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00" name="节编号"/>
          <p:cNvSpPr txBox="1">
            <a:spLocks noGrp="1"/>
          </p:cNvSpPr>
          <p:nvPr>
            <p:ph type="body" idx="2" hasCustomPrompt="1"/>
            <p:custDataLst>
              <p:tags r:id="rId6"/>
            </p:custDataLst>
          </p:nvPr>
        </p:nvSpPr>
        <p:spPr>
          <a:xfrm>
            <a:off x="1151573" y="1497965"/>
            <a:ext cx="9888855" cy="109791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48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02" name="标题"/>
          <p:cNvSpPr txBox="1">
            <a:spLocks noGrp="1"/>
          </p:cNvSpPr>
          <p:nvPr>
            <p:ph type="title" idx="1" hasCustomPrompt="1"/>
            <p:custDataLst>
              <p:tags r:id="rId7"/>
            </p:custDataLst>
          </p:nvPr>
        </p:nvSpPr>
        <p:spPr>
          <a:xfrm>
            <a:off x="3044825" y="2595245"/>
            <a:ext cx="6141085" cy="184848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5400" b="0" i="0" u="none" strike="noStrike" kern="1200" cap="none" spc="300" normalizeH="0" baseline="0" noProof="1" err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 algn="ctr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0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1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10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2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4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16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1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22" name="正文"/>
          <p:cNvSpPr txBox="1">
            <a:spLocks noGrp="1"/>
          </p:cNvSpPr>
          <p:nvPr>
            <p:ph idx="5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标题"/>
          <p:cNvSpPr txBox="1">
            <a:spLocks noGrp="1"/>
          </p:cNvSpPr>
          <p:nvPr>
            <p:ph type="title" idx="4"/>
            <p:custDataLst>
              <p:tags r:id="rId4"/>
            </p:custDataLst>
          </p:nvPr>
        </p:nvSpPr>
        <p:spPr>
          <a:xfrm>
            <a:off x="62352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6" name="正文"/>
          <p:cNvSpPr txBox="1">
            <a:spLocks noGrp="1"/>
          </p:cNvSpPr>
          <p:nvPr>
            <p:ph idx="3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8" name="标题"/>
          <p:cNvSpPr txBox="1">
            <a:spLocks noGrp="1"/>
          </p:cNvSpPr>
          <p:nvPr>
            <p:ph type="title" idx="2"/>
            <p:custDataLst>
              <p:tags r:id="rId6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0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2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38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0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46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52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60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2" name="副标题"/>
          <p:cNvSpPr txBox="1"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608400" y="1324800"/>
            <a:ext cx="109692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64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7" name="图片 20" descr="图片包含 游戏机, 灯光, 帽子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clrChange>
              <a:clrFrom>
                <a:srgbClr val="1B0E60"/>
              </a:clrFrom>
              <a:clrTo>
                <a:srgbClr val="1B0E60">
                  <a:alpha val="0"/>
                </a:srgbClr>
              </a:clrTo>
            </a:clrChange>
          </a:blip>
          <a:stretch>
            <a:fillRect/>
          </a:stretch>
        </p:blipFill>
        <p:spPr>
          <a:xfrm flipH="1">
            <a:off x="3120390" y="0"/>
            <a:ext cx="9071810" cy="5101559"/>
          </a:xfrm>
          <a:custGeom>
            <a:gdLst>
              <a:gd name="connsiteX0" fmla="*/ 6388768 w 9962147"/>
              <a:gd name="connsiteY0" fmla="*/ 3957493 h 5602243"/>
              <a:gd name="connsiteX1" fmla="*/ 6388768 w 9962147"/>
              <a:gd name="connsiteY1" fmla="*/ 5112525 h 5602243"/>
              <a:gd name="connsiteX2" fmla="*/ 9781673 w 9962147"/>
              <a:gd name="connsiteY2" fmla="*/ 5112525 h 5602243"/>
              <a:gd name="connsiteX3" fmla="*/ 9781673 w 9962147"/>
              <a:gd name="connsiteY3" fmla="*/ 3957493 h 5602243"/>
              <a:gd name="connsiteX4" fmla="*/ 0 w 9962147"/>
              <a:gd name="connsiteY4" fmla="*/ 0 h 5602243"/>
              <a:gd name="connsiteX5" fmla="*/ 9962147 w 9962147"/>
              <a:gd name="connsiteY5" fmla="*/ 0 h 5602243"/>
              <a:gd name="connsiteX6" fmla="*/ 9962147 w 9962147"/>
              <a:gd name="connsiteY6" fmla="*/ 5602243 h 5602243"/>
              <a:gd name="connsiteX7" fmla="*/ 0 w 9962147"/>
              <a:gd name="connsiteY7" fmla="*/ 5602243 h 56022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962147" h="5602243">
                <a:moveTo>
                  <a:pt x="6388768" y="3957493"/>
                </a:moveTo>
                <a:lnTo>
                  <a:pt x="6388768" y="5112525"/>
                </a:lnTo>
                <a:lnTo>
                  <a:pt x="9781673" y="5112525"/>
                </a:lnTo>
                <a:lnTo>
                  <a:pt x="9781673" y="3957493"/>
                </a:lnTo>
                <a:close/>
                <a:moveTo>
                  <a:pt x="0" y="0"/>
                </a:moveTo>
                <a:lnTo>
                  <a:pt x="9962147" y="0"/>
                </a:lnTo>
                <a:lnTo>
                  <a:pt x="9962147" y="5602243"/>
                </a:lnTo>
                <a:lnTo>
                  <a:pt x="0" y="5602243"/>
                </a:lnTo>
                <a:close/>
              </a:path>
            </a:pathLst>
          </a:custGeom>
        </p:spPr>
      </p:pic>
      <p:sp>
        <p:nvSpPr>
          <p:cNvPr id="1048770" name="椭圆 38"/>
          <p:cNvSpPr/>
          <p:nvPr>
            <p:custDataLst>
              <p:tags r:id="rId3"/>
            </p:custDataLst>
          </p:nvPr>
        </p:nvSpPr>
        <p:spPr>
          <a:xfrm>
            <a:off x="700405" y="1841500"/>
            <a:ext cx="749935" cy="749935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60000"/>
                </a:schemeClr>
              </a:gs>
            </a:gsLst>
            <a:lin ang="135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FF00D9"/>
                  </a:gs>
                  <a:gs pos="100000">
                    <a:srgbClr val="FF00D9"/>
                  </a:gs>
                </a:gsLst>
                <a:lin ang="5400000" scaled="1"/>
              </a:gradFill>
              <a:cs typeface="MiSans" panose="00000500000000000000" charset="-122"/>
            </a:endParaRPr>
          </a:p>
        </p:txBody>
      </p:sp>
      <p:sp>
        <p:nvSpPr>
          <p:cNvPr id="1048772" name="标题"/>
          <p:cNvSpPr txBox="1">
            <a:spLocks noGrp="1"/>
          </p:cNvSpPr>
          <p:nvPr>
            <p:ph type="title" idx="3" hasCustomPrompt="1"/>
            <p:custDataLst>
              <p:tags r:id="rId4"/>
            </p:custDataLst>
          </p:nvPr>
        </p:nvSpPr>
        <p:spPr>
          <a:xfrm>
            <a:off x="984250" y="1533525"/>
            <a:ext cx="5142230" cy="258381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600" b="0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 err="1"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cxnSp>
        <p:nvCxnSpPr>
          <p:cNvPr id="3145741" name="直接连接符 7"/>
          <p:cNvCxnSpPr/>
          <p:nvPr>
            <p:custDataLst>
              <p:tags r:id="rId5"/>
            </p:custDataLst>
          </p:nvPr>
        </p:nvCxnSpPr>
        <p:spPr>
          <a:xfrm>
            <a:off x="2780331" y="6132093"/>
            <a:ext cx="8754110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74" name="署名"/>
          <p:cNvSpPr txBox="1">
            <a:spLocks noGrp="1"/>
          </p:cNvSpPr>
          <p:nvPr>
            <p:ph type="body" idx="1" hasCustomPrompt="1"/>
            <p:custDataLst>
              <p:tags r:id="rId6"/>
            </p:custDataLst>
          </p:nvPr>
        </p:nvSpPr>
        <p:spPr>
          <a:xfrm>
            <a:off x="984048" y="5967095"/>
            <a:ext cx="1660525" cy="33083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776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png" /><Relationship Id="rId13" Type="http://schemas.openxmlformats.org/officeDocument/2006/relationships/tags" Target="../tags/tag78.xml" /><Relationship Id="rId14" Type="http://schemas.openxmlformats.org/officeDocument/2006/relationships/tags" Target="../tags/tag79.xml" /><Relationship Id="rId15" Type="http://schemas.openxmlformats.org/officeDocument/2006/relationships/tags" Target="../tags/tag80.xml" /><Relationship Id="rId16" Type="http://schemas.openxmlformats.org/officeDocument/2006/relationships/tags" Target="../tags/tag81.xml" /><Relationship Id="rId17" Type="http://schemas.openxmlformats.org/officeDocument/2006/relationships/tags" Target="../tags/tag82.xml" /><Relationship Id="rId18" Type="http://schemas.openxmlformats.org/officeDocument/2006/relationships/tags" Target="../tags/tag83.xml" /><Relationship Id="rId19" Type="http://schemas.openxmlformats.org/officeDocument/2006/relationships/tags" Target="../tags/tag84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654" name="日期占位符 9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MiSans"/>
                <a:ea typeface="MiSans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10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MiSans"/>
                <a:ea typeface="MiSans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11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MiSans"/>
                <a:ea typeface="MiSans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文本占位符 1"/>
          <p:cNvSpPr>
            <a:spLocks noGrp="1"/>
          </p:cNvSpPr>
          <p:nvPr>
            <p:ph type="body" idx="21"/>
            <p:custDataLst>
              <p:tags r:id="rId17"/>
            </p:custDataLst>
          </p:nvPr>
        </p:nvSpPr>
        <p:spPr>
          <a:xfrm>
            <a:off x="608399" y="1413194"/>
            <a:ext cx="10969199" cy="4763769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spcBef>
                <a:spcPts val="1200"/>
              </a:spcBef>
              <a:spcAft>
                <a:spcPct val="0"/>
              </a:spcAft>
              <a:buClrTx/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spcBef>
                <a:spcPts val="1200"/>
              </a:spcBef>
              <a:spcAft>
                <a:spcPct val="0"/>
              </a:spcAft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>
              <a:spcBef>
                <a:spcPts val="1200"/>
              </a:spcBef>
              <a:spcAft>
                <a:spcPct val="0"/>
              </a:spcAft>
            </a:pPr>
            <a:r>
              <a:rPr lang="zh-CN" altLang="en-US"/>
              <a:t>三级</a:t>
            </a:r>
            <a:endParaRPr lang="zh-CN" altLang="en-US"/>
          </a:p>
          <a:p>
            <a:pPr marR="0" lvl="3">
              <a:spcBef>
                <a:spcPts val="1200"/>
              </a:spcBef>
              <a:spcAft>
                <a:spcPct val="0"/>
              </a:spcAft>
            </a:pPr>
            <a:r>
              <a:rPr lang="zh-CN" altLang="en-US"/>
              <a:t>四级</a:t>
            </a:r>
            <a:endParaRPr lang="zh-CN" altLang="en-US"/>
          </a:p>
          <a:p>
            <a:pPr marR="0" lvl="4">
              <a:spcBef>
                <a:spcPts val="1200"/>
              </a:spcBef>
              <a:spcAft>
                <a:spcPct val="0"/>
              </a:spcAft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608399" y="365125"/>
            <a:ext cx="10969199" cy="979581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99975" r:id="rId2"/>
    <p:sldLayoutId id="2147499976" r:id="rId3"/>
    <p:sldLayoutId id="2147499977" r:id="rId4"/>
    <p:sldLayoutId id="2147499978" r:id="rId5"/>
    <p:sldLayoutId id="2147499979" r:id="rId6"/>
    <p:sldLayoutId id="2147499980" r:id="rId7"/>
    <p:sldLayoutId id="2147499981" r:id="rId8"/>
    <p:sldLayoutId id="2147499982" r:id="rId9"/>
    <p:sldLayoutId id="2147499983" r:id="rId10"/>
    <p:sldLayoutId id="2147499984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0" i="0" u="none" strike="noStrike" kern="1200" cap="none" spc="300" normalizeH="0" baseline="0" smtClean="0">
          <a:ln>
            <a:noFill/>
            <a:prstDash val="sysDot"/>
          </a:ln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0" scaled="0"/>
          </a:gradFill>
          <a:latin typeface="+mj-ea"/>
          <a:ea typeface="+mj-ea"/>
          <a:cs typeface="MiSans" panose="00000500000000000000" charset="-122"/>
          <a:sym typeface="MiSan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" panose="00000500000000000000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85.xml" /><Relationship Id="rId4" Type="http://schemas.openxmlformats.org/officeDocument/2006/relationships/tags" Target="../tags/tag86.xml" /><Relationship Id="rId5" Type="http://schemas.openxmlformats.org/officeDocument/2006/relationships/tags" Target="../tags/tag87.xml" /><Relationship Id="rId6" Type="http://schemas.openxmlformats.org/officeDocument/2006/relationships/tags" Target="../tags/tag8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6.xml" /><Relationship Id="rId11" Type="http://schemas.openxmlformats.org/officeDocument/2006/relationships/tags" Target="../tags/tag97.xml" /><Relationship Id="rId12" Type="http://schemas.openxmlformats.org/officeDocument/2006/relationships/tags" Target="../tags/tag98.xml" /><Relationship Id="rId13" Type="http://schemas.openxmlformats.org/officeDocument/2006/relationships/tags" Target="../tags/tag99.xml" /><Relationship Id="rId14" Type="http://schemas.openxmlformats.org/officeDocument/2006/relationships/tags" Target="../tags/tag100.xml" /><Relationship Id="rId15" Type="http://schemas.openxmlformats.org/officeDocument/2006/relationships/tags" Target="../tags/tag101.xml" /><Relationship Id="rId16" Type="http://schemas.openxmlformats.org/officeDocument/2006/relationships/tags" Target="../tags/tag102.xml" /><Relationship Id="rId17" Type="http://schemas.openxmlformats.org/officeDocument/2006/relationships/tags" Target="../tags/tag103.xml" /><Relationship Id="rId18" Type="http://schemas.openxmlformats.org/officeDocument/2006/relationships/tags" Target="../tags/tag104.xml" /><Relationship Id="rId19" Type="http://schemas.openxmlformats.org/officeDocument/2006/relationships/tags" Target="../tags/tag105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06.xml" /><Relationship Id="rId3" Type="http://schemas.openxmlformats.org/officeDocument/2006/relationships/tags" Target="../tags/tag89.xml" /><Relationship Id="rId4" Type="http://schemas.openxmlformats.org/officeDocument/2006/relationships/tags" Target="../tags/tag90.xml" /><Relationship Id="rId5" Type="http://schemas.openxmlformats.org/officeDocument/2006/relationships/tags" Target="../tags/tag91.xml" /><Relationship Id="rId6" Type="http://schemas.openxmlformats.org/officeDocument/2006/relationships/tags" Target="../tags/tag92.xml" /><Relationship Id="rId7" Type="http://schemas.openxmlformats.org/officeDocument/2006/relationships/tags" Target="../tags/tag93.xml" /><Relationship Id="rId8" Type="http://schemas.openxmlformats.org/officeDocument/2006/relationships/tags" Target="../tags/tag94.xml" /><Relationship Id="rId9" Type="http://schemas.openxmlformats.org/officeDocument/2006/relationships/tags" Target="../tags/tag9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7.xml" /><Relationship Id="rId3" Type="http://schemas.openxmlformats.org/officeDocument/2006/relationships/tags" Target="../tags/tag108.xml" /><Relationship Id="rId4" Type="http://schemas.openxmlformats.org/officeDocument/2006/relationships/tags" Target="../tags/tag10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0.xml" /><Relationship Id="rId3" Type="http://schemas.openxmlformats.org/officeDocument/2006/relationships/tags" Target="../tags/tag111.xml" /><Relationship Id="rId4" Type="http://schemas.openxmlformats.org/officeDocument/2006/relationships/tags" Target="../tags/tag11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13.xml" /><Relationship Id="rId3" Type="http://schemas.openxmlformats.org/officeDocument/2006/relationships/tags" Target="../tags/tag114.xml" /><Relationship Id="rId4" Type="http://schemas.openxmlformats.org/officeDocument/2006/relationships/tags" Target="../tags/tag115.xml" /><Relationship Id="rId5" Type="http://schemas.openxmlformats.org/officeDocument/2006/relationships/tags" Target="../tags/tag116.xml" /><Relationship Id="rId6" Type="http://schemas.openxmlformats.org/officeDocument/2006/relationships/tags" Target="../tags/tag117.xml" /><Relationship Id="rId7" Type="http://schemas.openxmlformats.org/officeDocument/2006/relationships/tags" Target="../tags/tag118.xml" /><Relationship Id="rId8" Type="http://schemas.openxmlformats.org/officeDocument/2006/relationships/tags" Target="../tags/tag119.xml" /><Relationship Id="rId9" Type="http://schemas.openxmlformats.org/officeDocument/2006/relationships/tags" Target="../tags/tag120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9.xml" /><Relationship Id="rId11" Type="http://schemas.openxmlformats.org/officeDocument/2006/relationships/tags" Target="../tags/tag130.xml" /><Relationship Id="rId12" Type="http://schemas.openxmlformats.org/officeDocument/2006/relationships/tags" Target="../tags/tag131.xml" /><Relationship Id="rId13" Type="http://schemas.openxmlformats.org/officeDocument/2006/relationships/tags" Target="../tags/tag132.xml" /><Relationship Id="rId2" Type="http://schemas.openxmlformats.org/officeDocument/2006/relationships/tags" Target="../tags/tag121.xml" /><Relationship Id="rId3" Type="http://schemas.openxmlformats.org/officeDocument/2006/relationships/tags" Target="../tags/tag122.xml" /><Relationship Id="rId4" Type="http://schemas.openxmlformats.org/officeDocument/2006/relationships/tags" Target="../tags/tag123.xml" /><Relationship Id="rId5" Type="http://schemas.openxmlformats.org/officeDocument/2006/relationships/tags" Target="../tags/tag124.xml" /><Relationship Id="rId6" Type="http://schemas.openxmlformats.org/officeDocument/2006/relationships/tags" Target="../tags/tag125.xml" /><Relationship Id="rId7" Type="http://schemas.openxmlformats.org/officeDocument/2006/relationships/tags" Target="../tags/tag126.xml" /><Relationship Id="rId8" Type="http://schemas.openxmlformats.org/officeDocument/2006/relationships/tags" Target="../tags/tag127.xml" /><Relationship Id="rId9" Type="http://schemas.openxmlformats.org/officeDocument/2006/relationships/tags" Target="../tags/tag12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1.xml" /><Relationship Id="rId11" Type="http://schemas.openxmlformats.org/officeDocument/2006/relationships/tags" Target="../tags/tag142.xml" /><Relationship Id="rId12" Type="http://schemas.openxmlformats.org/officeDocument/2006/relationships/tags" Target="../tags/tag143.xml" /><Relationship Id="rId13" Type="http://schemas.openxmlformats.org/officeDocument/2006/relationships/tags" Target="../tags/tag144.xml" /><Relationship Id="rId2" Type="http://schemas.openxmlformats.org/officeDocument/2006/relationships/tags" Target="../tags/tag133.xml" /><Relationship Id="rId3" Type="http://schemas.openxmlformats.org/officeDocument/2006/relationships/tags" Target="../tags/tag134.xml" /><Relationship Id="rId4" Type="http://schemas.openxmlformats.org/officeDocument/2006/relationships/tags" Target="../tags/tag135.xml" /><Relationship Id="rId5" Type="http://schemas.openxmlformats.org/officeDocument/2006/relationships/tags" Target="../tags/tag136.xml" /><Relationship Id="rId6" Type="http://schemas.openxmlformats.org/officeDocument/2006/relationships/tags" Target="../tags/tag137.xml" /><Relationship Id="rId7" Type="http://schemas.openxmlformats.org/officeDocument/2006/relationships/tags" Target="../tags/tag138.xml" /><Relationship Id="rId8" Type="http://schemas.openxmlformats.org/officeDocument/2006/relationships/tags" Target="../tags/tag139.xml" /><Relationship Id="rId9" Type="http://schemas.openxmlformats.org/officeDocument/2006/relationships/tags" Target="../tags/tag140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3.xml" /><Relationship Id="rId11" Type="http://schemas.openxmlformats.org/officeDocument/2006/relationships/tags" Target="../tags/tag154.xml" /><Relationship Id="rId12" Type="http://schemas.openxmlformats.org/officeDocument/2006/relationships/tags" Target="../tags/tag155.xml" /><Relationship Id="rId13" Type="http://schemas.openxmlformats.org/officeDocument/2006/relationships/tags" Target="../tags/tag156.xml" /><Relationship Id="rId2" Type="http://schemas.openxmlformats.org/officeDocument/2006/relationships/tags" Target="../tags/tag145.xml" /><Relationship Id="rId3" Type="http://schemas.openxmlformats.org/officeDocument/2006/relationships/tags" Target="../tags/tag146.xml" /><Relationship Id="rId4" Type="http://schemas.openxmlformats.org/officeDocument/2006/relationships/tags" Target="../tags/tag147.xml" /><Relationship Id="rId5" Type="http://schemas.openxmlformats.org/officeDocument/2006/relationships/tags" Target="../tags/tag148.xml" /><Relationship Id="rId6" Type="http://schemas.openxmlformats.org/officeDocument/2006/relationships/tags" Target="../tags/tag149.xml" /><Relationship Id="rId7" Type="http://schemas.openxmlformats.org/officeDocument/2006/relationships/tags" Target="../tags/tag150.xml" /><Relationship Id="rId8" Type="http://schemas.openxmlformats.org/officeDocument/2006/relationships/tags" Target="../tags/tag151.xml" /><Relationship Id="rId9" Type="http://schemas.openxmlformats.org/officeDocument/2006/relationships/tags" Target="../tags/tag15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7.xml" /><Relationship Id="rId3" Type="http://schemas.openxmlformats.org/officeDocument/2006/relationships/tags" Target="../tags/tag158.xml" /><Relationship Id="rId4" Type="http://schemas.openxmlformats.org/officeDocument/2006/relationships/tags" Target="../tags/tag159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60.xml" /><Relationship Id="rId3" Type="http://schemas.openxmlformats.org/officeDocument/2006/relationships/tags" Target="../tags/tag161.xml" /><Relationship Id="rId4" Type="http://schemas.openxmlformats.org/officeDocument/2006/relationships/tags" Target="../tags/tag162.xml" /><Relationship Id="rId5" Type="http://schemas.openxmlformats.org/officeDocument/2006/relationships/tags" Target="../tags/tag16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2.xml" /><Relationship Id="rId11" Type="http://schemas.openxmlformats.org/officeDocument/2006/relationships/tags" Target="../tags/tag173.xml" /><Relationship Id="rId12" Type="http://schemas.openxmlformats.org/officeDocument/2006/relationships/tags" Target="../tags/tag174.xml" /><Relationship Id="rId13" Type="http://schemas.openxmlformats.org/officeDocument/2006/relationships/tags" Target="../tags/tag175.xml" /><Relationship Id="rId14" Type="http://schemas.openxmlformats.org/officeDocument/2006/relationships/tags" Target="../tags/tag176.xml" /><Relationship Id="rId15" Type="http://schemas.openxmlformats.org/officeDocument/2006/relationships/tags" Target="../tags/tag177.xml" /><Relationship Id="rId16" Type="http://schemas.openxmlformats.org/officeDocument/2006/relationships/tags" Target="../tags/tag178.xml" /><Relationship Id="rId17" Type="http://schemas.openxmlformats.org/officeDocument/2006/relationships/tags" Target="../tags/tag179.xml" /><Relationship Id="rId2" Type="http://schemas.openxmlformats.org/officeDocument/2006/relationships/tags" Target="../tags/tag164.xml" /><Relationship Id="rId3" Type="http://schemas.openxmlformats.org/officeDocument/2006/relationships/tags" Target="../tags/tag165.xml" /><Relationship Id="rId4" Type="http://schemas.openxmlformats.org/officeDocument/2006/relationships/tags" Target="../tags/tag166.xml" /><Relationship Id="rId5" Type="http://schemas.openxmlformats.org/officeDocument/2006/relationships/tags" Target="../tags/tag167.xml" /><Relationship Id="rId6" Type="http://schemas.openxmlformats.org/officeDocument/2006/relationships/tags" Target="../tags/tag168.xml" /><Relationship Id="rId7" Type="http://schemas.openxmlformats.org/officeDocument/2006/relationships/tags" Target="../tags/tag169.xml" /><Relationship Id="rId8" Type="http://schemas.openxmlformats.org/officeDocument/2006/relationships/tags" Target="../tags/tag170.xml" /><Relationship Id="rId9" Type="http://schemas.openxmlformats.org/officeDocument/2006/relationships/tags" Target="../tags/tag171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80.xml" /><Relationship Id="rId3" Type="http://schemas.openxmlformats.org/officeDocument/2006/relationships/tags" Target="../tags/tag181.xml" /><Relationship Id="rId4" Type="http://schemas.openxmlformats.org/officeDocument/2006/relationships/tags" Target="../tags/tag182.xml" /><Relationship Id="rId5" Type="http://schemas.openxmlformats.org/officeDocument/2006/relationships/tags" Target="../tags/tag183.xml" /><Relationship Id="rId6" Type="http://schemas.openxmlformats.org/officeDocument/2006/relationships/tags" Target="../tags/tag184.xml" /><Relationship Id="rId7" Type="http://schemas.openxmlformats.org/officeDocument/2006/relationships/tags" Target="../tags/tag185.xml" /><Relationship Id="rId8" Type="http://schemas.openxmlformats.org/officeDocument/2006/relationships/tags" Target="../tags/tag186.xml" /><Relationship Id="rId9" Type="http://schemas.openxmlformats.org/officeDocument/2006/relationships/tags" Target="../tags/tag187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67141016122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5"/>
          <p:cNvSpPr>
            <a:spLocks noGrp="1"/>
          </p:cNvSpPr>
          <p:nvPr>
            <p:ph type="body" idx="4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,</a:t>
            </a:r>
            <a:endParaRPr lang="zh-CN" altLang="en-US"/>
          </a:p>
        </p:txBody>
      </p:sp>
      <p:sp>
        <p:nvSpPr>
          <p:cNvPr id="1048650" name="标题 6"/>
          <p:cNvSpPr>
            <a:spLocks noGrp="1"/>
          </p:cNvSpPr>
          <p:nvPr>
            <p:ph type="title" idx="3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Android Framework框架工程师年度总结及来年计划</a:t>
            </a:r>
            <a:endParaRPr lang="zh-CN" altLang="en-US"/>
          </a:p>
        </p:txBody>
      </p:sp>
      <p:sp>
        <p:nvSpPr>
          <p:cNvPr id="1048652" name="文本占位符 7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96" name="文本占位符 2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798" name="标题 5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>
            <a:normAutofit fontScale="95455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00" name="矩形: 圆角 17"/>
          <p:cNvSpPr/>
          <p:nvPr>
            <p:custDataLst>
              <p:tags r:id="rId5"/>
            </p:custDataLst>
          </p:nvPr>
        </p:nvSpPr>
        <p:spPr>
          <a:xfrm>
            <a:off x="535940" y="2777490"/>
            <a:ext cx="2021840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02" name="序号"/>
          <p:cNvSpPr txBox="1"/>
          <p:nvPr>
            <p:custDataLst>
              <p:tags r:id="rId6"/>
            </p:custDataLst>
          </p:nvPr>
        </p:nvSpPr>
        <p:spPr>
          <a:xfrm>
            <a:off x="750570" y="2962275"/>
            <a:ext cx="160782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01.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04" name="标题"/>
          <p:cNvSpPr txBox="1"/>
          <p:nvPr>
            <p:custDataLst>
              <p:tags r:id="rId7"/>
            </p:custDataLst>
          </p:nvPr>
        </p:nvSpPr>
        <p:spPr>
          <a:xfrm>
            <a:off x="750570" y="3623945"/>
            <a:ext cx="1722120" cy="134937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添加目录标题</a:t>
            </a:r>
            <a:endParaRPr lang="zh-CN" altLang="en-US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06" name="矩形: 圆角 71"/>
          <p:cNvSpPr/>
          <p:nvPr>
            <p:custDataLst>
              <p:tags r:id="rId8"/>
            </p:custDataLst>
          </p:nvPr>
        </p:nvSpPr>
        <p:spPr>
          <a:xfrm>
            <a:off x="2810510" y="2777490"/>
            <a:ext cx="2021840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08" name="序号"/>
          <p:cNvSpPr txBox="1"/>
          <p:nvPr>
            <p:custDataLst>
              <p:tags r:id="rId9"/>
            </p:custDataLst>
          </p:nvPr>
        </p:nvSpPr>
        <p:spPr>
          <a:xfrm>
            <a:off x="3025140" y="2962275"/>
            <a:ext cx="160782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02.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0" name="标题"/>
          <p:cNvSpPr txBox="1"/>
          <p:nvPr>
            <p:custDataLst>
              <p:tags r:id="rId10"/>
            </p:custDataLst>
          </p:nvPr>
        </p:nvSpPr>
        <p:spPr>
          <a:xfrm>
            <a:off x="3025140" y="3623945"/>
            <a:ext cx="1722120" cy="134937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pc="300">
                <a:latin typeface="+mj-ea"/>
                <a:ea typeface="+mj-ea"/>
                <a:cs typeface="MiSans" panose="00000500000000000000" charset="-122"/>
                <a:sym typeface="+mn-ea"/>
              </a:rPr>
              <a:t>2023年工作总结</a:t>
            </a:r>
            <a:endParaRPr lang="zh-CN" altLang="en-US" spc="300">
              <a:latin typeface="+mj-ea"/>
              <a:ea typeface="+mj-ea"/>
              <a:cs typeface="MiSans" panose="00000500000000000000" charset="-122"/>
              <a:sym typeface="+mn-ea"/>
            </a:endParaRPr>
          </a:p>
        </p:txBody>
      </p:sp>
      <p:sp>
        <p:nvSpPr>
          <p:cNvPr id="1048812" name="矩形: 圆角 78"/>
          <p:cNvSpPr/>
          <p:nvPr>
            <p:custDataLst>
              <p:tags r:id="rId11"/>
            </p:custDataLst>
          </p:nvPr>
        </p:nvSpPr>
        <p:spPr>
          <a:xfrm>
            <a:off x="5085080" y="2777490"/>
            <a:ext cx="2021840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14" name="序号"/>
          <p:cNvSpPr txBox="1"/>
          <p:nvPr>
            <p:custDataLst>
              <p:tags r:id="rId12"/>
            </p:custDataLst>
          </p:nvPr>
        </p:nvSpPr>
        <p:spPr>
          <a:xfrm>
            <a:off x="5300345" y="2962275"/>
            <a:ext cx="160782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03.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6" name="标题"/>
          <p:cNvSpPr txBox="1"/>
          <p:nvPr>
            <p:custDataLst>
              <p:tags r:id="rId13"/>
            </p:custDataLst>
          </p:nvPr>
        </p:nvSpPr>
        <p:spPr>
          <a:xfrm>
            <a:off x="5300345" y="3623945"/>
            <a:ext cx="1722120" cy="134937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pc="300">
                <a:latin typeface="+mj-ea"/>
                <a:ea typeface="+mj-ea"/>
                <a:cs typeface="MiSans" panose="00000500000000000000" charset="-122"/>
                <a:sym typeface="+mn-ea"/>
              </a:rPr>
              <a:t>来年工作计划</a:t>
            </a:r>
            <a:endParaRPr lang="zh-CN" altLang="en-US" spc="300">
              <a:latin typeface="+mj-ea"/>
              <a:ea typeface="+mj-ea"/>
              <a:cs typeface="MiSans" panose="00000500000000000000" charset="-122"/>
              <a:sym typeface="+mn-ea"/>
            </a:endParaRPr>
          </a:p>
        </p:txBody>
      </p:sp>
      <p:sp>
        <p:nvSpPr>
          <p:cNvPr id="1048818" name="矩形: 圆角 85"/>
          <p:cNvSpPr/>
          <p:nvPr>
            <p:custDataLst>
              <p:tags r:id="rId14"/>
            </p:custDataLst>
          </p:nvPr>
        </p:nvSpPr>
        <p:spPr>
          <a:xfrm>
            <a:off x="7359650" y="2777490"/>
            <a:ext cx="2021840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20" name="序号"/>
          <p:cNvSpPr txBox="1"/>
          <p:nvPr>
            <p:custDataLst>
              <p:tags r:id="rId15"/>
            </p:custDataLst>
          </p:nvPr>
        </p:nvSpPr>
        <p:spPr>
          <a:xfrm>
            <a:off x="7574915" y="2962275"/>
            <a:ext cx="160782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04.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22" name="标题"/>
          <p:cNvSpPr txBox="1"/>
          <p:nvPr>
            <p:custDataLst>
              <p:tags r:id="rId16"/>
            </p:custDataLst>
          </p:nvPr>
        </p:nvSpPr>
        <p:spPr>
          <a:xfrm>
            <a:off x="7574915" y="3623945"/>
            <a:ext cx="1722120" cy="134937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pc="300">
                <a:latin typeface="+mj-ea"/>
                <a:ea typeface="+mj-ea"/>
                <a:cs typeface="MiSans" panose="00000500000000000000" charset="-122"/>
                <a:sym typeface="+mn-ea"/>
              </a:rPr>
              <a:t>个人职业规划</a:t>
            </a:r>
            <a:endParaRPr lang="zh-CN" altLang="en-US" spc="300">
              <a:latin typeface="+mj-ea"/>
              <a:ea typeface="+mj-ea"/>
              <a:cs typeface="MiSans" panose="00000500000000000000" charset="-122"/>
              <a:sym typeface="+mn-ea"/>
            </a:endParaRPr>
          </a:p>
        </p:txBody>
      </p:sp>
      <p:sp>
        <p:nvSpPr>
          <p:cNvPr id="1048824" name="矩形: 圆角 92"/>
          <p:cNvSpPr/>
          <p:nvPr>
            <p:custDataLst>
              <p:tags r:id="rId17"/>
            </p:custDataLst>
          </p:nvPr>
        </p:nvSpPr>
        <p:spPr>
          <a:xfrm>
            <a:off x="9634855" y="2777490"/>
            <a:ext cx="2021840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26" name="序号"/>
          <p:cNvSpPr txBox="1"/>
          <p:nvPr>
            <p:custDataLst>
              <p:tags r:id="rId18"/>
            </p:custDataLst>
          </p:nvPr>
        </p:nvSpPr>
        <p:spPr>
          <a:xfrm>
            <a:off x="9849485" y="2962275"/>
            <a:ext cx="160782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05.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28" name="标题"/>
          <p:cNvSpPr txBox="1"/>
          <p:nvPr>
            <p:custDataLst>
              <p:tags r:id="rId19"/>
            </p:custDataLst>
          </p:nvPr>
        </p:nvSpPr>
        <p:spPr>
          <a:xfrm>
            <a:off x="9849485" y="3623945"/>
            <a:ext cx="1722120" cy="134937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pc="300">
                <a:latin typeface="+mj-ea"/>
                <a:ea typeface="+mj-ea"/>
                <a:cs typeface="MiSans" panose="00000500000000000000" charset="-122"/>
                <a:sym typeface="+mn-ea"/>
              </a:rPr>
              <a:t>对公司的建议与期望</a:t>
            </a:r>
            <a:endParaRPr lang="zh-CN" altLang="en-US" spc="300">
              <a:latin typeface="+mj-ea"/>
              <a:ea typeface="+mj-ea"/>
              <a:cs typeface="MiSans" panose="00000500000000000000" charset="-122"/>
              <a:sym typeface="+mn-ea"/>
            </a:endParaRPr>
          </a:p>
        </p:txBody>
      </p:sp>
    </p:spTree>
    <p:custDataLst>
      <p:tags r:id="rId20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62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  <p:sp>
        <p:nvSpPr>
          <p:cNvPr id="1048864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98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  <a:endParaRPr lang="zh-CN" altLang="en-US"/>
          </a:p>
        </p:txBody>
      </p:sp>
      <p:sp>
        <p:nvSpPr>
          <p:cNvPr id="1048900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2023年工作总结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34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完成项目及任务</a:t>
            </a:r>
            <a:endParaRPr lang="zh-CN" altLang="en-US"/>
          </a:p>
        </p:txBody>
      </p:sp>
      <p:sp>
        <p:nvSpPr>
          <p:cNvPr id="1048936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38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40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42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44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参与了多个重要项目的开发，并按时交付了高质量的成果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46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完成了Android Framework的优化工作，提高了系统性能和稳定性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48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针对公司内部需求，开发了一套定制化的Android Framework组件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50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协助团队成员解决技术难题，提高了团队整体的开发效率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84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技术难点及解决方案</a:t>
            </a:r>
            <a:endParaRPr lang="zh-CN" altLang="en-US"/>
          </a:p>
        </p:txBody>
      </p:sp>
      <p:sp>
        <p:nvSpPr>
          <p:cNvPr id="1048986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88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90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解决了哪些技术难题，如性能优化、稳定性提升等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8992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94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96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9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针对这些难题，采取了哪些解决方案，如重构代码、引入新技术等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8998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00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02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解决方案的效果如何，是否达到了预期目标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004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06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08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在解决这些难题的过程中，获得了哪些经验和教训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42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团队合作与沟通</a:t>
            </a:r>
            <a:endParaRPr lang="zh-CN" altLang="en-US"/>
          </a:p>
        </p:txBody>
      </p:sp>
      <p:sp>
        <p:nvSpPr>
          <p:cNvPr id="1049044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46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48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高效沟通：与团队成员保持良好沟通，确保项目进展顺利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050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52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54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协作能力：与团队成员协作完成项目，共同解决问题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056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58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60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领导能力：在项目中担任领导角色，带领团队完成任务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062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64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66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跨部门合作：与其他部门合作，共同推进项目进展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00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自我提升与成长</a:t>
            </a:r>
            <a:endParaRPr lang="zh-CN" altLang="en-US"/>
          </a:p>
        </p:txBody>
      </p:sp>
      <p:sp>
        <p:nvSpPr>
          <p:cNvPr id="1049102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4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6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技能提升：掌握了Android Framework的核心技术，提高了解决问题的能力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8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0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2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团队合作：与团队成员紧密合作，共同完成了多个项目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4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6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8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项目管理：成功管理了多个项目，提高了项目交付的效率和质量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0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2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4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沟通能力：与不同背景的团队成员有效沟通，确保项目的顺利进行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58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THREE</a:t>
            </a:r>
            <a:endParaRPr lang="zh-CN" altLang="en-US"/>
          </a:p>
        </p:txBody>
      </p:sp>
      <p:sp>
        <p:nvSpPr>
          <p:cNvPr id="1049160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来年工作计划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194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目标与愿景</a:t>
            </a:r>
            <a:endParaRPr lang="zh-CN" altLang="en-US"/>
          </a:p>
        </p:txBody>
      </p:sp>
      <p:sp>
        <p:nvSpPr>
          <p:cNvPr id="1049196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提升技术能力，深入研究Android Framework框架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8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参与更多项目，积累丰富经验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0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培养团队领导能力，提升团队协作效率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2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实现个人职业发展目标，为公司创造更多价值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36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技术学习与提升</a:t>
            </a:r>
            <a:endParaRPr lang="zh-CN" altLang="en-US"/>
          </a:p>
        </p:txBody>
      </p:sp>
      <p:sp>
        <p:nvSpPr>
          <p:cNvPr id="1049238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40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42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44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学习新技术和工具，提高工作效率和创新能力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6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48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50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52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深入学习Android Framework框架，提升技术能力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4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56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58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60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参加技术培训和交流活动，拓宽技术视野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2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64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66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68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参与开源项目和技术社区，与同行共同成长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02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团队建设与协作</a:t>
            </a:r>
            <a:endParaRPr lang="zh-CN" altLang="en-US"/>
          </a:p>
        </p:txBody>
      </p:sp>
      <p:sp>
        <p:nvSpPr>
          <p:cNvPr id="1049304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06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08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10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12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加强团队成员技能培训，提升团队能力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14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建立高效协作机制，提高团队整体效率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16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定期组织团队活动，增进团队凝聚力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18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鼓励团队成员提出创新意见和建议，激发团队活力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https://d.book118.com/167141016122006034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48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7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1"/>
  <p:tag name="KSO_WM_UNIT_PRESET_TEXT" val="THANKS!"/>
  <p:tag name="KSO_WM_UNIT_TYPE" val="a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84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  <p:tag name="KSO_WM_TEMPLATE_THUMBS_INDEX" val="1、9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48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88.xml><?xml version="1.0" encoding="utf-8"?>
<p:tagLst xmlns:p="http://schemas.openxmlformats.org/presentationml/2006/main">
  <p:tag name="KSO_WM_BEAUTIFY_FLAG" val="#wm#"/>
  <p:tag name="KSO_WM_SLIDE_CONTENT_AREA" val="{&quot;left&quot;:&quot;449.5&quot;,&quot;top&quot;:&quot;73.65&quot;,&quot;width&quot;:&quot;484.9&quot;,&quot;height&quot;:&quot;312.7&quot;}"/>
  <p:tag name="KSO_WM_SLIDE_ID" val="custom20230267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  <p:tag name="KSO_WM_TEMPLATE_THUMBS_INDEX" val="1、9"/>
</p:tagLst>
</file>

<file path=ppt/tags/tag8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9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l_h_i*1_1_2"/>
  <p:tag name="KSO_WM_UNIT_INDEX" val="1_1_2"/>
  <p:tag name="KSO_WM_UNIT_LAYERLEVEL" val="1_1_1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l_h_i*1_1_1"/>
  <p:tag name="KSO_WM_UNIT_INDEX" val="1_1_1"/>
  <p:tag name="KSO_WM_UNIT_LAYERLEVEL" val="1_1_1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35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l_h_i*1_2_2"/>
  <p:tag name="KSO_WM_UNIT_INDEX" val="1_2_2"/>
  <p:tag name="KSO_WM_UNIT_LAYERLEVEL" val="1_1_1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l_h_i*1_2_1"/>
  <p:tag name="KSO_WM_UNIT_INDEX" val="1_2_1"/>
  <p:tag name="KSO_WM_UNIT_LAYERLEVEL" val="1_1_1"/>
  <p:tag name="KSO_WM_UNIT_SUBTYPE" val="d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35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l_h_i*1_3_2"/>
  <p:tag name="KSO_WM_UNIT_INDEX" val="1_3_2"/>
  <p:tag name="KSO_WM_UNIT_LAYERLEVEL" val="1_1_1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l_h_i*1_3_1"/>
  <p:tag name="KSO_WM_UNIT_INDEX" val="1_3_1"/>
  <p:tag name="KSO_WM_UNIT_LAYERLEVEL" val="1_1_1"/>
  <p:tag name="KSO_WM_UNIT_SUBTYPE" val="d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35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l_h_i*1_4_2"/>
  <p:tag name="KSO_WM_UNIT_INDEX" val="1_4_2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l_h_i*1_4_1"/>
  <p:tag name="KSO_WM_UNIT_INDEX" val="1_4_1"/>
  <p:tag name="KSO_WM_UNIT_LAYERLEVEL" val="1_1_1"/>
  <p:tag name="KSO_WM_UNIT_SUBTYPE" val="d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l_h_i*1_5_2"/>
  <p:tag name="KSO_WM_UNIT_INDEX" val="1_5_2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l_h_i*1_5_1"/>
  <p:tag name="KSO_WM_UNIT_INDEX" val="1_5_1"/>
  <p:tag name="KSO_WM_UNIT_LAYERLEVEL" val="1_1_1"/>
  <p:tag name="KSO_WM_UNIT_SUBTYPE" val="d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35"/>
</p:tagLst>
</file>

<file path=ppt/tags/tag106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67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1"/>
  <p:tag name="KSO_WM_UNIT_DIAGRAM_ISNUMVISUAL" val="0"/>
  <p:tag name="KSO_WM_UNIT_DIAGRAM_ISREFERUNIT" val="0"/>
  <p:tag name="KSO_WM_UNIT_HIGHLIGHT" val="0"/>
  <p:tag name="KSO_WM_UNIT_ID" val="custom20230267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09.xml><?xml version="1.0" encoding="utf-8"?>
<p:tagLst xmlns:p="http://schemas.openxmlformats.org/presentationml/2006/main">
  <p:tag name="KSO_WM_BEAUTIFY_FLAG" val="#wm#"/>
  <p:tag name="KSO_WM_SLIDE_CONTENT_AREA" val="{&quot;left&quot;:&quot;29.9&quot;,&quot;top&quot;:&quot;106.4&quot;,&quot;width&quot;:&quot;901.65&quot;,&quot;height&quot;:&quot;265.6&quot;}"/>
  <p:tag name="KSO_WM_SLIDE_ID" val="custom2023026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1"/>
  <p:tag name="KSO_WM_UNIT_DIAGRAM_ISNUMVISUAL" val="0"/>
  <p:tag name="KSO_WM_UNIT_DIAGRAM_ISREFERUNIT" val="0"/>
  <p:tag name="KSO_WM_UNIT_HIGHLIGHT" val="0"/>
  <p:tag name="KSO_WM_UNIT_ID" val="custom20230267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6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12.xml><?xml version="1.0" encoding="utf-8"?>
<p:tagLst xmlns:p="http://schemas.openxmlformats.org/presentationml/2006/main">
  <p:tag name="KSO_WM_BEAUTIFY_FLAG" val="#wm#"/>
  <p:tag name="KSO_WM_SLIDE_CONTENT_AREA" val="{&quot;left&quot;:&quot;29.9&quot;,&quot;top&quot;:&quot;106.4&quot;,&quot;width&quot;:&quot;901.65&quot;,&quot;height&quot;:&quot;265.6&quot;}"/>
  <p:tag name="KSO_WM_SLIDE_ID" val="custom2023026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1"/>
  <p:tag name="KSO_WM_UNIT_DIAGRAM_ISNUMVISUAL" val="0"/>
  <p:tag name="KSO_WM_UNIT_DIAGRAM_ISREFERUNIT" val="0"/>
  <p:tag name="KSO_WM_UNIT_HIGHLIGHT" val="0"/>
  <p:tag name="KSO_WM_UNIT_ID" val="custom20230267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6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59.xml><?xml version="1.0" encoding="utf-8"?>
<p:tagLst xmlns:p="http://schemas.openxmlformats.org/presentationml/2006/main">
  <p:tag name="KSO_WM_BEAUTIFY_FLAG" val="#wm#"/>
  <p:tag name="KSO_WM_SLIDE_CONTENT_AREA" val="{&quot;left&quot;:&quot;29.9&quot;,&quot;top&quot;:&quot;106.4&quot;,&quot;width&quot;:&quot;901.65&quot;,&quot;height&quot;:&quot;265.6&quot;}"/>
  <p:tag name="KSO_WM_SLIDE_ID" val="custom2023026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88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33">
      <a:dk1>
        <a:srgbClr val="000000"/>
      </a:dk1>
      <a:lt1>
        <a:srgbClr val="FFFFFF"/>
      </a:lt1>
      <a:dk2>
        <a:srgbClr val="0E0733"/>
      </a:dk2>
      <a:lt2>
        <a:srgbClr val="DCD7F9"/>
      </a:lt2>
      <a:accent1>
        <a:srgbClr val="FF00D9"/>
      </a:accent1>
      <a:accent2>
        <a:srgbClr val="FADC00"/>
      </a:accent2>
      <a:accent3>
        <a:srgbClr val="765AEC"/>
      </a:accent3>
      <a:accent4>
        <a:srgbClr val="53A9F3"/>
      </a:accent4>
      <a:accent5>
        <a:srgbClr val="FF8660"/>
      </a:accent5>
      <a:accent6>
        <a:srgbClr val="E55353"/>
      </a:accent6>
      <a:hlink>
        <a:srgbClr val="0563C1"/>
      </a:hlink>
      <a:folHlink>
        <a:srgbClr val="954D72"/>
      </a:folHlink>
    </a:clrScheme>
    <a:fontScheme name="自定义 37">
      <a:majorFont>
        <a:latin typeface="MiSans"/>
        <a:ea typeface="MiSans"/>
        <a:cs typeface="Arial"/>
      </a:majorFont>
      <a:minorFont>
        <a:latin typeface="MiSans"/>
        <a:ea typeface="MiSans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13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0">
      <vt:lpstr>Arial</vt:lpstr>
      <vt:lpstr>Calibri</vt:lpstr>
      <vt:lpstr>MiSans</vt:lpstr>
      <vt:lpstr>Wingdings</vt:lpstr>
      <vt:lpstr>Calibri Light</vt:lpstr>
      <vt:lpstr>微软雅黑</vt:lpstr>
      <vt:lpstr>Office Theme</vt:lpstr>
      <vt:lpstr>Android Framework框架工程师年度总结及来年计划</vt:lpstr>
      <vt:lpstr>目录</vt:lpstr>
      <vt:lpstr>单击添加章节标题</vt:lpstr>
      <vt:lpstr>2023年工作总结</vt:lpstr>
      <vt:lpstr>完成项目及任务</vt:lpstr>
      <vt:lpstr>技术难点及解决方案</vt:lpstr>
      <vt:lpstr>团队合作与沟通</vt:lpstr>
      <vt:lpstr>自我提升与成长</vt:lpstr>
      <vt:lpstr>来年工作计划</vt:lpstr>
      <vt:lpstr>目标与愿景</vt:lpstr>
      <vt:lpstr>技术学习与提升</vt:lpstr>
      <vt:lpstr>团队建设与协作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2024-09-08T15:18:34.241</cp:lastPrinted>
  <dcterms:created xsi:type="dcterms:W3CDTF">2024-09-08T07:18:34Z</dcterms:created>
  <dcterms:modified xsi:type="dcterms:W3CDTF">2024-09-08T07:18:36Z</dcterms:modified>
</cp:coreProperties>
</file>