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453B2-FC29-445B-962D-55471172E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5BB4D-AEC2-4837-89ED-B2D9146C6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D22B7-5043-420A-8DBB-3503E26F4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95962-B431-4B60-9F04-C3D93415E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D4152F-69C8-459B-AF04-8CF585905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F1BCE8-E83E-46E7-B661-58CE3512C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9901CF-9653-4F7D-9052-9EF251073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41B04-CF81-4534-97B8-157F5CDE5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67EE6-AA64-4381-9DD3-EA438B947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0D28E-D715-406B-8140-66CC7E2C9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542B4-82BA-44B6-BEA6-9B2DCEC57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42130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学校年总务处工作总结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校园设施管理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2022年度总务处在学校各项工作中扮演着重要角色，负责学校资产、设备、基建、维修、采购等方面的管理工作，为学校的教育教学和师生生活提供保障。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在工作中，总务处遵循学校的发展规划和工作计划，以服务师生为宗旨，努力提高工作效率和质量。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991" r="11991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优化采购流程，提高采购效率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总务处对采购流程进行了优化，推行电子化采购，简化采购流程，缩短采购时间，提高了采购效率。同时，加强了对供应商的管理和监督，确保采购质量。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加强资产管理，提高资产使用效率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总务处加强了对学校资产的管理和监督，建立了资产管理制度和流程，规范了资产购置、使用、维修、报废等环节的管理，提高了资产使用效率。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加强基建维修管理，提高维修服务质量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总务处加强了对学校基建项目的监督和管理，建立了维修服务机制和流程，及时处理和解决维修问题，提高了维修服务质量。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采购流程仍需进一步优化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虽然总务处已经对采购流程进行了优化，但在实际操作中仍存在一些问题，如部分采购周期较长、部分供应商合作不够顺畅等。因此，需要进一步优化采购流程，提高采购效率和质量。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资产管理仍需加强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虽然总务处已经建立了资产管理制度和流程，但在实际操作中仍存在一些问题，如部分资产使用效率不高、部分资产报废不及时等。因此，需要进一步加强资产管理，提高资产使用效率和管理水平。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基建维修管理仍需加强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总务处已经加强了对学校基建项目的监督和管理，但在实际操作中仍存在一些问题，如部分维修问题处理不及时、部分维修工程质量不够高等。因此，需要进一步加强基建维修管理，提高维修服务质量和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工作不足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在每年初，总务处需要根据学校的发展规划和各部门提交的预算申请，编制年度预算。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042" r="7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为确保预算的合理性和准确性，总务处需对每个预算科目进行细化，并明确各项费用的支出范围和标准。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预算科目细化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预算制定后需提交学校领导审批，并根据审批意见进行相应调整。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预算审批与调整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总务处需确保学校资金的合规使用，制定并执行严格的资金使用规定。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资金使用规范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银行账户管理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票据管理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负责管理学校的多个银行账户，确保资金的安全性和流动性。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对学校各类票据进行统一管理，防止票据丢失和虚假报销。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制定审计计划，定期对学校的财务活动进行审计，确保财务信息的真实性和准确性。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简化报销流程，提高报销效率，方便教职工处理公务支出。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报销流程优化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通过多种渠道宣传报销政策，确保教职工了解相关规定和流程。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报销政策宣传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审计与报销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遵循学校采购流程，包括需求分析、供应商评估、合同签订、验收付款等环节。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制定年度设备采购计划，根据各部门的实际需求和预算情况进行调整。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采购清单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列出采购的设备清单，包括名称、型号、数量、单价等信息。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6667" r="3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542" r="4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对新采购的设备进行登记造册，建立设备台账，便于跟踪和管理。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登记造册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根据实际需要，合理调拨设备资源，确保各部门使用设备的公平性和合理性。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调拨使用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对无法使用或报废的设备进行处理，包括回收、报废、变卖等环节。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报废处理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https://d.book118.com/167142130153006043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2024-09-17T21:57:33.172</cp:lastPrinted>
  <dcterms:created xsi:type="dcterms:W3CDTF">2024-09-17T13:57:33Z</dcterms:created>
  <dcterms:modified xsi:type="dcterms:W3CDTF">2024-09-17T13:57:35Z</dcterms:modified>
</cp:coreProperties>
</file>