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FFF149-2EC7-4BAE-815A-6A14E4612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8B824-43CE-4EC0-A97A-4F8F3346E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A3D47-BAE9-41F8-BA41-F0B09DC70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97D28-69E3-4ABA-89BC-3D4A38F93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52C45-413C-48D8-848D-8F608B529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AB444C-B749-4239-A1C7-0EBA77800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D73429-F782-471E-B817-47A0C8968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EB8EC2-DFBE-4F44-82E9-0B956C523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60305-653D-405D-96B0-C16C75BD7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3DFE9-ACAE-48EB-A5E8-1025F7EEE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D6086-1021-4243-A26D-1B663D083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44006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从样品走向量产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样品阶段回顾</a:t>
            </a:r>
          </a:p>
          <a:p>
            <a:r>
              <a:t>量产准备工作</a:t>
            </a:r>
          </a:p>
          <a:p>
            <a:r>
              <a:t>量产实施过程</a:t>
            </a:r>
          </a:p>
          <a:p>
            <a:r>
              <a:t>质量控制与管理体系建立</a:t>
            </a:r>
          </a:p>
          <a:p>
            <a:r>
              <a:t>供应链协同与资源整合</a:t>
            </a:r>
          </a:p>
          <a:p>
            <a: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市场竞争的加剧，企业需要不断推出新产品以满足消费者需求。然而，从样品到量产的过程中存在许多挑战，如技术难题、成本控制、生产管理等。因此，本文旨在探讨如何从样品成功走向量产，提高企业的竞争力和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背景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通过分析和总结从样品到量产的关键因素和成功实践，为企业提供一套可行的量产方案和实施建议，帮助企业顺利实现产品的规模化生产和销售。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量产定义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提高效率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满足市场需求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增强品牌竞争力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降低成本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量产重要性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量产是指将经过验证的样品或原型进行大规模生产的过程，以满足市场需求和实现商业利润。量产涉及到生产工艺、设备、材料、人员等多方面的因素，需要企业具备相应的技术和管理能力。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量产是企业实现商业化的关键步骤，具有以下重要意义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通过大规模生产，可以降低单位产品的生产成本，提高企业的盈利能力。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量产可以实现生产流程的标准化和自动化，提高生产效率和产品质量。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量产可以快速响应市场需求，提供足够的产品供应，满足消费者的购买需求。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通过量产，企业可以不断扩大市场份额，提升品牌知名度和竞争力。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量产定义及重要性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样品阶段回顾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基于市场需求、用户体验、技术创新等角度，形成独特的设计理念和产品定位。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设计理念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设计团队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设计工具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组建具备丰富经验和专业技能的设计团队，进行多轮次、多角度的探讨和评审。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运用先进的设计软件和工具，进行高效、精准的设计和开发。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样品设计与开发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问题跟踪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对测试中发现的问题进行跟踪和管理，确保问题得到及时解决和验证。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测试计划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制定详细的测试计划和方案，包括测试目标、方法、资源、进度等。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测试执行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按照测试计划，对样品进行全面的功能和性能测试，记录测试数据和结果。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样品测试与验证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确定生产工艺流程、设备、人员等生产准备工作，确保生产顺利进行。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5273" r="5273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生产准备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对样品的材料、人工、设备、管理等成本进行详细分析和控制，寻求成本优化空间。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成本控制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评估样品的生产周期和产能，为量产阶段提供准确的生产计划和预测。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生产周期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样品生产及成本分析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量产准备工作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223" b="32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09" b="260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生产线规划与布局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评估生产需求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根据产品特性和市场需求，评估生产线的产能、效率和灵活性要求。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设计生产线布局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合理规划生产线布局，包括设备配置、物料流动、人员操作等，以提高生产效率和质量。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考虑可扩展性和可调整性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为适应未来产品升级和市场需求变化，生产线布局应具有一定的可扩展性和可调整性。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30" r="1333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设备需求分析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根据生产工艺和产能要求，分析所需设备的类型、规格和数量。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设备选型和比较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收集设备信息，进行选型和比较，综合考虑设备性能、价格、售后服务等因素。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采购流程管理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制定设备采购计划，明确采购流程和时间表，确保设备按时到位。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设备选型与采购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制定工艺标准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根据产品特性和生产要求，制定详细的工艺标准和操作规范，确保产品质量和生产效率。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培训和指导操作人员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对操作人员进行工艺培训和操作指导，确保他们熟练掌握工艺流程和标准。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分析现有工艺流程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深入了解现有工艺流程，找出瓶颈和问题点，提出优化建议。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535" r="16535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工艺流程优化及标准制定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量产实施过程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试生产评估与总结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对试生产过程中的问题进行分析和总结，提出改进措施和建议，为正式生产做好准备。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试生产样品制作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按照生产工艺流程，进行试生产样品的制作和装配，记录关键参数和问题点。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采购原材料和零部件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按照产品设计要求，采购合格的原材料和零部件，并进行入库检验和分类管理。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制定试生产计划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明确试生产目标、时间表和所需资源，确保试生产顺利进行。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准备生产设备和工具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根据产品特性和生产需求，准备相应的生产设备和工具，并进行调试和验证。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试生产阶段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https://d.book118.com/167144006012006036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19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2024-09-10T20:17:01.930</cp:lastPrinted>
  <dcterms:created xsi:type="dcterms:W3CDTF">2024-09-10T12:17:01Z</dcterms:created>
  <dcterms:modified xsi:type="dcterms:W3CDTF">2024-09-10T12:17:04Z</dcterms:modified>
</cp:coreProperties>
</file>