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B3498-4BD5-44D8-9F0E-0029BBCD1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5B06-FDFC-408B-8BD2-03338511E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BA2B93-6CB3-49EE-B1D6-03503D7AB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DF6E4-C3C5-42B5-A9B1-0EC9CED10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81C5F0-5F87-4C2F-A500-63503F20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EEAB1-900D-4558-8CD2-DC04248A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2ECF3-3AF3-4881-ADC7-46EFD0BFE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E255B-AB14-4133-8F80-D47429BE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C94AE-5ECB-425A-812B-D3C29F8BE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B69FE-973D-4A06-A903-C1433B500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C3647-4D88-4D74-86C1-D891AA8A9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610403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上学期教师期末个人工作总结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自我提升与进修学习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回顾上学期教学工作，总结个人在课程设计、教学方法、学生管理等方面的成果。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反思教学经验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促进教学交流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分析教学过程中的得失，提炼经验教训，为今后的教学工作提供改进方向。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通过分享个人工作总结，与同事交流教学经验，共同提高教学水平。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介绍上学期所承担课程的教学大纲、教学计划及教材选用等情况。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阐述在教学过程中采用的教学方法、手段及其实施效果，如课堂讲授、案例分析、小组讨论、在线教学等。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描述在学生管理方面的工作，如课堂纪律维护、学生作业批改、课外辅导等。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分析学生的考试成绩、评教结果及同事评价，总结个人在教学工作中的优缺点。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教学评估与反馈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在学期初，根据教学大纲和学生实际情况，制定了详细的教学计划，包括教学目标、教学内容、教学方法和评估方式等。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在教学过程中，根据学生的接受程度和反馈情况，适时调整教学进度，确保教学计划的顺利执行。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教学进度掌控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通过课堂表现、作业完成情况、测验和考试等多种方式，全面评估学生的学习效果，及时调整教学策略，确保教学目标的实现。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教学内容更新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关注学科前沿动态，及时将最新的研究成果和观点融入课堂教学，丰富教学内容，激发学生的学习兴趣和探究欲望。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尝试采用案例分析、小组讨论、角色扮演等多样化的教学方法，引导学生主动参与课堂互动，提高教学效果。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教学手段创新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积极运用现代信息技术手段，如多媒体教学、网络教学平台等，为学生提供更为便捷、高效的学习资源和学习方式。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通过问卷调查、个别访谈等方式，收集学生对教学工作的意见和建议，及时了解学生的需求和期望。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对学生的考试成绩进行统计分析，了解学生的学习情况和掌握程度，为下学期的教学提供参考。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根据学生的反馈和成绩分析情况，认真反思自己的教学工作，总结经验教训，提出改进措施，不断提高教学水平。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论文发表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在国际知名期刊《XXX》上发表了学术论文《XXX研究》，该论文被引用次数较高，产生了较好的学术影响。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学术会议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参加了国际学术会议《XXX》，并在会议上做了口头报告，与国内外同行进行了深入的学术交流。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成功申请并主持了国家级科研项目《XXX研究》，项目进展顺利，已取得阶段性成果。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科研项目与论文发表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与国内外多个研究团队建立了合作关系，共同开展了《XXX》等研究项目，取得了显著的研究成果。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合作研究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邀请了国际知名学者《XXX》教授来校进行学术交流，并成功举办了学术讲座和研讨会。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访问学者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担任了国际学术组织《XXX》的委员，积极参与组织的各项活动，推动了国际学术交流与合作。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学术组织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参与了学科评估工作，认真履行职责，为学科评估的顺利进行提供了有力支持。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积极参与了《XXX》等课程的建设和改革，推动了课程教学内容和方法的更新和完善。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作为学科团队的骨干成员，积极参与团队的各项工作，为提升学科整体水平和影响力做出了贡献。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对学科建设的贡献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学生指导与服务工作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学术指导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为学生提供学术上的指导和建议，包括课程选择、学习方法、论文写作等方面。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关注学生心理健康，提供倾听和支持，帮助学生处理学习、生活和情感上的压力。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指导学生进行职业规划，提供就业和实习方面的信息和建议，帮助学生了解职业市场和行业趋势。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学生指导与辅导工作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https://d.book118.com/167146104031006040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2024-09-12T11:19:32.881</cp:lastPrinted>
  <dcterms:created xsi:type="dcterms:W3CDTF">2024-09-12T03:19:32Z</dcterms:created>
  <dcterms:modified xsi:type="dcterms:W3CDTF">2024-09-12T03:19:35Z</dcterms:modified>
</cp:coreProperties>
</file>