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493A22-9E47-4156-82BB-DD124FC8D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562CB6-BB0F-4285-83F0-2B24CDD33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B225C8-4F5C-432D-9C2E-8496AB597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B546C3-EDCB-4687-8153-0583C2B11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158C34-1C38-4A79-A041-58CF50B20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F97715-9753-4018-BEC9-92BB2D825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82E5A4-0D72-49A6-95AF-6258B4161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B91C98-FE98-4CE8-A340-3A9ECFF2A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3F90B1-DF2F-4C77-BFE4-2DB3AC500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5771EA-824F-4385-A8BF-006F6CA19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F8F60B-754C-4DCA-9258-46DEC1735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714615202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垃圾分类与农村发展的协同推进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农村发展现状及问题分析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垃圾分类对农村发展影响研究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协同推进策略探讨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成功案例分享与启示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43" r="3034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328" r="3232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按照垃圾的成分、属性、利用价值、对环境影响及现有处理方式，分离成同类或异类，并采用不同处置方式的过程。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减少垃圾处理量、降低处理成本、减少土地占用、提高资源利用率、缓解环境压力，促进社会、经济、环境的可持续发展。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459" b="445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发达国家如日本、德国、瑞典等已实施严格的垃圾分类制度，通过立法、教育、经济手段等多措并举，实现了较高的资源回收率和环境改善。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近年来，我国加速推进垃圾分类制度，多个城市试点并取得一定成效，但仍存在分类不彻底、资源化利用不足等问题。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国内外垃圾分类现状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国内垃圾分类现状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国外垃圾分类现状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17" r="1881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596" r="1459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685" r="1868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0188" r="2018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农村地区垃圾分类挑战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农村地区垃圾收集、转运、处理设施不完善，难以满足分类需求。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农村居民普遍缺乏垃圾分类意识，习惯将垃圾混装混运。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农村地区垃圾分类工作缺乏有效的监管和考核机制，难以保证分类效果。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农村地区垃圾资源化利用渠道不畅，难以实现垃圾减量化和资源化。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基础设施薄弱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缺乏分类意识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缺乏有效监管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资源化利用不足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农村发展现状及问题分析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随着城市化进程的加速，农村地区的农业产值在国民经济中的占比逐渐下降。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农业产值占比下降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农民收入增长缓慢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农村产业结构单一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6292" r="6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受农产品价格波动、农业生产成本上升等因素影响，农民收入增长相对缓慢。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农村地区产业结构相对单一，以农业为主，缺乏多元化的产业支撑。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农村经济发展状况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农村环境问题分析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生活垃圾污染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农村地区生活垃圾产生量逐年增加，而垃圾处理设施不足，导致垃圾随意堆放、污染环境。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农业生产废弃物污染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农业生产过程中产生的废弃物，如农药瓶、化肥包装袋等，对土壤和水体造成污染。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畜禽养殖污染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农村地区畜禽养殖规模不断扩大，而养殖废弃物处理不当，对环境造成严重影响。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宣传教育不足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农村地区垃圾分类宣传教育工作相对滞后，农民对于垃圾分类的重要性和意义认识不足。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传统生活习惯影响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农民长期形成的生活习惯中，对于垃圾的处理方式往往随意堆放或焚烧，缺乏分类意识。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缺乏垃圾分类知识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农民对于垃圾分类的标准和方法了解不足，难以进行有效的垃圾分类。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农民生活习惯与垃圾分类关系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垃圾分类对农村发展影响研究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环保意识教育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通过垃圾分类的推广和实践，增强农民对环保的认知和意识，形成积极的环保行为习惯。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农村环境改善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垃圾分类有助于减少垃圾随意堆放和焚烧，降低对土壤、水源和空气的污染，提升农村整体环境质量。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提升农民环保意识，改善农村环境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625" r="962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通过分类收集可回收垃圾，实现资源的有效回收利用，减少资源浪费。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资源回收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垃圾分类与资源回收相结合，可以形成新的产业链和就业机会，促进农村经济的可持续发展。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促进资源回收利用，助力可持续发展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https://d.book118.com/167146152026006033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2024-09-06T10:07:07.578</cp:lastPrinted>
  <dcterms:created xsi:type="dcterms:W3CDTF">2024-09-06T02:07:07Z</dcterms:created>
  <dcterms:modified xsi:type="dcterms:W3CDTF">2024-09-06T02:07:09Z</dcterms:modified>
</cp:coreProperties>
</file>