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2035E39-A97B-4AD6-A3AF-86644779A598}" styleName="{5e54ee44-2122-4b89-9784-b75a85ec0aa5}">
    <a:wholeTbl>
      <a:tcTxStyle>
        <a:fontRef idx="none">
          <a:prstClr val="black"/>
        </a:fontRef>
      </a:tcTxStyle>
      <a:tcStyle>
        <a:tcBdr>
          <a:insideH>
            <a:ln w="12700" cmpd="sng">
              <a:solidFill>
                <a:srgbClr val="E9E9E9"/>
              </a:solidFill>
            </a:ln>
          </a:insideH>
          <a:insideV>
            <a:ln w="12700" cmpd="sng">
              <a:solidFill>
                <a:srgbClr val="E9E9E9"/>
              </a:solidFill>
            </a:ln>
          </a:insideV>
        </a:tcBdr>
        <a:fill>
          <a:solidFill>
            <a:srgbClr val="FFFFFF"/>
          </a:solidFill>
        </a:fill>
      </a:tcStyle>
    </a:wholeTbl>
    <a:lastRow>
      <a:tcTxStyle>
        <a:fontRef idx="none">
          <a:prstClr val="black"/>
        </a:fontRef>
      </a:tcTxStyle>
      <a:tcStyle>
        <a:fill>
          <a:solidFill>
            <a:srgbClr val="E9E9E9"/>
          </a:solidFill>
        </a:fill>
      </a:tcStyle>
    </a:lastRow>
    <a:firstRow>
      <a:tcTxStyle>
        <a:fontRef idx="none">
          <a:prstClr val="black"/>
        </a:fontRef>
      </a:tcTxStyle>
      <a:tcStyle>
        <a:tcBdr>
          <a:insideH>
            <a:ln w="12700" cmpd="sng">
              <a:solidFill>
                <a:srgbClr val="E9E9E9"/>
              </a:solidFill>
            </a:ln>
          </a:insideH>
          <a:insideV>
            <a:ln w="12700" cmpd="sng">
              <a:solidFill>
                <a:srgbClr val="E9E9E9"/>
              </a:solidFill>
            </a:ln>
          </a:insideV>
        </a:tcBdr>
        <a:fill>
          <a:solidFill>
            <a:srgbClr val="E24D4E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2024/2/21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1460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14749-C416-4164-8489-66C947E21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BA76D-139C-4DFC-8531-658132FDB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4B735-3DE3-4023-8755-109F359A7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B4715E-0A36-43F9-8C94-C42F24CD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F58786-AC49-4F15-AE8D-73DB26475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51D17-234A-4527-A388-24E7E4377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1DF12B-C469-4A66-B2E4-A01C3AFA8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8939D8-4D9E-457F-843A-A1FDF2C3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321BF8-8B87-48E2-B852-690922804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D5765-EC83-4930-9E0E-096FFD3A0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20279-5737-43F4-AFF7-D9A78998B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圆角矩形 2"/>
          <p:cNvSpPr/>
          <p:nvPr userDrawn="1"/>
        </p:nvSpPr>
        <p:spPr>
          <a:xfrm>
            <a:off x="1257300" y="2336800"/>
            <a:ext cx="9677400" cy="3505200"/>
          </a:xfrm>
          <a:prstGeom prst="roundRect">
            <a:avLst>
              <a:gd name="adj" fmla="val 4282"/>
            </a:avLst>
          </a:prstGeom>
          <a:solidFill>
            <a:srgbClr val="000F2E">
              <a:alpha val="70000"/>
            </a:srgbClr>
          </a:solidFill>
          <a:ln w="25400"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圆角矩形 3"/>
          <p:cNvSpPr/>
          <p:nvPr userDrawn="1"/>
        </p:nvSpPr>
        <p:spPr>
          <a:xfrm>
            <a:off x="1425286" y="2486169"/>
            <a:ext cx="9341427" cy="3206461"/>
          </a:xfrm>
          <a:prstGeom prst="roundRect">
            <a:avLst>
              <a:gd name="adj" fmla="val 2449"/>
            </a:avLst>
          </a:prstGeom>
          <a:noFill/>
          <a:ln w="12700">
            <a:solidFill>
              <a:srgbClr val="00B0F0"/>
            </a:solidFill>
            <a:prstDash val="sysDash"/>
          </a:ln>
          <a:effectLst>
            <a:innerShdw blurRad="63500" dist="50800" dir="162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圆角矩形 2"/>
          <p:cNvSpPr/>
          <p:nvPr userDrawn="1"/>
        </p:nvSpPr>
        <p:spPr>
          <a:xfrm>
            <a:off x="192000" y="171000"/>
            <a:ext cx="11808000" cy="6516000"/>
          </a:xfrm>
          <a:prstGeom prst="roundRect">
            <a:avLst>
              <a:gd name="adj" fmla="val 1941"/>
            </a:avLst>
          </a:prstGeom>
          <a:solidFill>
            <a:srgbClr val="000F2E">
              <a:alpha val="70000"/>
            </a:srgbClr>
          </a:solidFill>
          <a:ln w="12700">
            <a:solidFill>
              <a:srgbClr val="00B0F0"/>
            </a:solidFill>
            <a:prstDash val="sysDash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4.xml" /><Relationship Id="rId4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.xml" /><Relationship Id="rId4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0.jpeg" /><Relationship Id="rId11" Type="http://schemas.openxmlformats.org/officeDocument/2006/relationships/image" Target="../media/image11.jpeg" /><Relationship Id="rId12" Type="http://schemas.openxmlformats.org/officeDocument/2006/relationships/image" Target="../media/image12.jpeg" /><Relationship Id="rId13" Type="http://schemas.openxmlformats.org/officeDocument/2006/relationships/image" Target="../media/image13.jpeg" /><Relationship Id="rId14" Type="http://schemas.openxmlformats.org/officeDocument/2006/relationships/image" Target="../media/image14.jpeg" /><Relationship Id="rId15" Type="http://schemas.openxmlformats.org/officeDocument/2006/relationships/image" Target="../media/image15.jpeg" /><Relationship Id="rId16" Type="http://schemas.openxmlformats.org/officeDocument/2006/relationships/image" Target="../media/image16.jpeg" /><Relationship Id="rId17" Type="http://schemas.openxmlformats.org/officeDocument/2006/relationships/image" Target="../media/image17.jpeg" /><Relationship Id="rId18" Type="http://schemas.openxmlformats.org/officeDocument/2006/relationships/image" Target="../media/image18.jpeg" /><Relationship Id="rId19" Type="http://schemas.openxmlformats.org/officeDocument/2006/relationships/tags" Target="../tags/tag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8.xml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Relationship Id="rId7" Type="http://schemas.openxmlformats.org/officeDocument/2006/relationships/image" Target="../media/image7.jpeg" /><Relationship Id="rId8" Type="http://schemas.openxmlformats.org/officeDocument/2006/relationships/image" Target="../media/image8.jpeg" /><Relationship Id="rId9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25.jpeg" /><Relationship Id="rId11" Type="http://schemas.openxmlformats.org/officeDocument/2006/relationships/image" Target="../media/image26.jpeg" /><Relationship Id="rId12" Type="http://schemas.openxmlformats.org/officeDocument/2006/relationships/image" Target="../media/image27.jpeg" /><Relationship Id="rId13" Type="http://schemas.openxmlformats.org/officeDocument/2006/relationships/tags" Target="../tags/tag11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9.png" /><Relationship Id="rId4" Type="http://schemas.openxmlformats.org/officeDocument/2006/relationships/tags" Target="../tags/tag10.xml" /><Relationship Id="rId5" Type="http://schemas.openxmlformats.org/officeDocument/2006/relationships/image" Target="../media/image20.jpeg" /><Relationship Id="rId6" Type="http://schemas.openxmlformats.org/officeDocument/2006/relationships/image" Target="../media/image21.jpeg" /><Relationship Id="rId7" Type="http://schemas.openxmlformats.org/officeDocument/2006/relationships/image" Target="../media/image22.jpeg" /><Relationship Id="rId8" Type="http://schemas.openxmlformats.org/officeDocument/2006/relationships/image" Target="../media/image23.jpeg" /><Relationship Id="rId9" Type="http://schemas.openxmlformats.org/officeDocument/2006/relationships/image" Target="../media/image2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image" Target="../media/image28.jpeg" /><Relationship Id="rId6" Type="http://schemas.openxmlformats.org/officeDocument/2006/relationships/image" Target="../media/image29.jpeg" /><Relationship Id="rId7" Type="http://schemas.openxmlformats.org/officeDocument/2006/relationships/image" Target="../media/image30.jpeg" /><Relationship Id="rId8" Type="http://schemas.openxmlformats.org/officeDocument/2006/relationships/tags" Target="../tags/tag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15.xml" /><Relationship Id="rId4" Type="http://schemas.openxmlformats.org/officeDocument/2006/relationships/image" Target="../media/image31.jpeg" /><Relationship Id="rId5" Type="http://schemas.openxmlformats.org/officeDocument/2006/relationships/image" Target="../media/image32.jpeg" /><Relationship Id="rId6" Type="http://schemas.openxmlformats.org/officeDocument/2006/relationships/image" Target="../media/image33.jpeg" /><Relationship Id="rId7" Type="http://schemas.openxmlformats.org/officeDocument/2006/relationships/image" Target="../media/image34.jpeg" /><Relationship Id="rId8" Type="http://schemas.openxmlformats.org/officeDocument/2006/relationships/image" Target="../media/image35.jpeg" /><Relationship Id="rId9" Type="http://schemas.openxmlformats.org/officeDocument/2006/relationships/tags" Target="../tags/tag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511140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/>
        </p:nvGrpSpPr>
        <p:grpSpPr>
          <a:xfrm>
            <a:off x="2302803" y="4537648"/>
            <a:ext cx="7586394" cy="521970"/>
            <a:chOff x="2302803" y="4395981"/>
            <a:chExt cx="7586394" cy="521970"/>
          </a:xfrm>
        </p:grpSpPr>
        <p:sp>
          <p:nvSpPr>
            <p:cNvPr id="8" name="文本框 7"/>
            <p:cNvSpPr txBox="1"/>
            <p:nvPr/>
          </p:nvSpPr>
          <p:spPr>
            <a:xfrm>
              <a:off x="3764918" y="4395981"/>
              <a:ext cx="4662170" cy="52197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sz="2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任务一 </a:t>
              </a:r>
              <a:r>
                <a:rPr lang="en-US" sz="2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 </a:t>
              </a:r>
              <a:r>
                <a:rPr sz="2800" b="1" smtClean="0">
                  <a:solidFill>
                    <a:schemeClr val="bg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手机支架的模型设计</a:t>
              </a:r>
            </a:p>
          </p:txBody>
        </p:sp>
        <p:grpSp>
          <p:nvGrpSpPr>
            <p:cNvPr id="10" name="组合 9"/>
            <p:cNvGrpSpPr/>
            <p:nvPr/>
          </p:nvGrpSpPr>
          <p:grpSpPr>
            <a:xfrm>
              <a:off x="2302803" y="4530493"/>
              <a:ext cx="7586394" cy="315752"/>
              <a:chOff x="2150772" y="4530493"/>
              <a:chExt cx="7586394" cy="315752"/>
            </a:xfrm>
          </p:grpSpPr>
          <p:pic>
            <p:nvPicPr>
              <p:cNvPr id="7" name="图片 6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150772" y="4530493"/>
                <a:ext cx="1224230" cy="315752"/>
              </a:xfrm>
              <a:prstGeom prst="rect">
                <a:avLst/>
              </a:prstGeom>
            </p:spPr>
          </p:pic>
          <p:pic>
            <p:nvPicPr>
              <p:cNvPr id="9" name="图片 8"/>
              <p:cNvPicPr>
                <a:picLocks noChangeAspect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flipH="1">
                <a:off x="8512936" y="4530493"/>
                <a:ext cx="1224230" cy="315752"/>
              </a:xfrm>
              <a:prstGeom prst="rect">
                <a:avLst/>
              </a:prstGeom>
            </p:spPr>
          </p:pic>
        </p:grpSp>
      </p:grpSp>
      <p:sp>
        <p:nvSpPr>
          <p:cNvPr id="2" name="文本框 1"/>
          <p:cNvSpPr txBox="1"/>
          <p:nvPr/>
        </p:nvSpPr>
        <p:spPr>
          <a:xfrm>
            <a:off x="3261361" y="2059878"/>
            <a:ext cx="56692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机械创客综合实训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2049782" y="3188908"/>
            <a:ext cx="809244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sz="36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创客项目三   玩转增材制造（3D打印）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318760" y="1053528"/>
            <a:ext cx="1554480" cy="92202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contourW="127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 smtClean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目录</a:t>
            </a:r>
          </a:p>
        </p:txBody>
      </p:sp>
      <p:grpSp>
        <p:nvGrpSpPr>
          <p:cNvPr id="3" name="组合 2"/>
          <p:cNvGrpSpPr/>
          <p:nvPr/>
        </p:nvGrpSpPr>
        <p:grpSpPr>
          <a:xfrm>
            <a:off x="1682750" y="2863992"/>
            <a:ext cx="879409" cy="985841"/>
            <a:chOff x="5498241" y="1194556"/>
            <a:chExt cx="1209374" cy="1355741"/>
          </a:xfrm>
        </p:grpSpPr>
        <p:grpSp>
          <p:nvGrpSpPr>
            <p:cNvPr id="4" name="组合 3"/>
            <p:cNvGrpSpPr/>
            <p:nvPr/>
          </p:nvGrpSpPr>
          <p:grpSpPr>
            <a:xfrm>
              <a:off x="5498241" y="1194556"/>
              <a:ext cx="1209374" cy="1355741"/>
              <a:chOff x="5033220" y="2146301"/>
              <a:chExt cx="1521592" cy="1705746"/>
            </a:xfrm>
          </p:grpSpPr>
          <p:sp>
            <p:nvSpPr>
              <p:cNvPr id="6" name="Freeform 19"/>
              <p:cNvSpPr/>
              <p:nvPr/>
            </p:nvSpPr>
            <p:spPr bwMode="auto">
              <a:xfrm>
                <a:off x="5033220" y="2146301"/>
                <a:ext cx="1521592" cy="1705746"/>
              </a:xfrm>
              <a:custGeom>
                <a:gdLst>
                  <a:gd name="T0" fmla="*/ 772 w 772"/>
                  <a:gd name="T1" fmla="*/ 596 h 865"/>
                  <a:gd name="T2" fmla="*/ 721 w 772"/>
                  <a:gd name="T3" fmla="*/ 685 h 865"/>
                  <a:gd name="T4" fmla="*/ 437 w 772"/>
                  <a:gd name="T5" fmla="*/ 849 h 865"/>
                  <a:gd name="T6" fmla="*/ 335 w 772"/>
                  <a:gd name="T7" fmla="*/ 849 h 865"/>
                  <a:gd name="T8" fmla="*/ 51 w 772"/>
                  <a:gd name="T9" fmla="*/ 685 h 865"/>
                  <a:gd name="T10" fmla="*/ 0 w 772"/>
                  <a:gd name="T11" fmla="*/ 596 h 865"/>
                  <a:gd name="T12" fmla="*/ 0 w 772"/>
                  <a:gd name="T13" fmla="*/ 268 h 865"/>
                  <a:gd name="T14" fmla="*/ 51 w 772"/>
                  <a:gd name="T15" fmla="*/ 180 h 865"/>
                  <a:gd name="T16" fmla="*/ 335 w 772"/>
                  <a:gd name="T17" fmla="*/ 16 h 865"/>
                  <a:gd name="T18" fmla="*/ 437 w 772"/>
                  <a:gd name="T19" fmla="*/ 16 h 865"/>
                  <a:gd name="T20" fmla="*/ 721 w 772"/>
                  <a:gd name="T21" fmla="*/ 180 h 865"/>
                  <a:gd name="T22" fmla="*/ 772 w 772"/>
                  <a:gd name="T23" fmla="*/ 268 h 865"/>
                  <a:gd name="T24" fmla="*/ 772 w 772"/>
                  <a:gd name="T25" fmla="*/ 596 h 8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72" h="865">
                    <a:moveTo>
                      <a:pt x="772" y="596"/>
                    </a:moveTo>
                    <a:cubicBezTo>
                      <a:pt x="772" y="629"/>
                      <a:pt x="749" y="668"/>
                      <a:pt x="721" y="685"/>
                    </a:cubicBezTo>
                    <a:cubicBezTo>
                      <a:pt x="437" y="849"/>
                      <a:pt x="437" y="849"/>
                      <a:pt x="437" y="849"/>
                    </a:cubicBezTo>
                    <a:cubicBezTo>
                      <a:pt x="409" y="865"/>
                      <a:pt x="363" y="865"/>
                      <a:pt x="335" y="849"/>
                    </a:cubicBezTo>
                    <a:cubicBezTo>
                      <a:pt x="51" y="685"/>
                      <a:pt x="51" y="685"/>
                      <a:pt x="51" y="685"/>
                    </a:cubicBezTo>
                    <a:cubicBezTo>
                      <a:pt x="23" y="668"/>
                      <a:pt x="0" y="629"/>
                      <a:pt x="0" y="596"/>
                    </a:cubicBezTo>
                    <a:cubicBezTo>
                      <a:pt x="0" y="268"/>
                      <a:pt x="0" y="268"/>
                      <a:pt x="0" y="268"/>
                    </a:cubicBezTo>
                    <a:cubicBezTo>
                      <a:pt x="0" y="236"/>
                      <a:pt x="23" y="196"/>
                      <a:pt x="51" y="180"/>
                    </a:cubicBezTo>
                    <a:cubicBezTo>
                      <a:pt x="335" y="16"/>
                      <a:pt x="335" y="16"/>
                      <a:pt x="335" y="16"/>
                    </a:cubicBezTo>
                    <a:cubicBezTo>
                      <a:pt x="363" y="0"/>
                      <a:pt x="409" y="0"/>
                      <a:pt x="437" y="16"/>
                    </a:cubicBezTo>
                    <a:cubicBezTo>
                      <a:pt x="721" y="180"/>
                      <a:pt x="721" y="180"/>
                      <a:pt x="721" y="180"/>
                    </a:cubicBezTo>
                    <a:cubicBezTo>
                      <a:pt x="749" y="196"/>
                      <a:pt x="772" y="236"/>
                      <a:pt x="772" y="268"/>
                    </a:cubicBezTo>
                    <a:lnTo>
                      <a:pt x="772" y="596"/>
                    </a:lnTo>
                    <a:close/>
                  </a:path>
                </a:pathLst>
              </a:custGeom>
              <a:solidFill>
                <a:schemeClr val="bg1"/>
              </a:solidFill>
              <a:ln w="12700" cap="flat">
                <a:noFill/>
                <a:prstDash val="solid"/>
                <a:miter lim="800000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</a:pPr>
                <a:endParaRPr lang="zh-CN" altLang="en-US" sz="7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7" name="Freeform 19"/>
              <p:cNvSpPr/>
              <p:nvPr/>
            </p:nvSpPr>
            <p:spPr bwMode="auto">
              <a:xfrm>
                <a:off x="5121251" y="2244984"/>
                <a:ext cx="1345531" cy="1508379"/>
              </a:xfrm>
              <a:custGeom>
                <a:gdLst>
                  <a:gd name="T0" fmla="*/ 772 w 772"/>
                  <a:gd name="T1" fmla="*/ 596 h 865"/>
                  <a:gd name="T2" fmla="*/ 721 w 772"/>
                  <a:gd name="T3" fmla="*/ 685 h 865"/>
                  <a:gd name="T4" fmla="*/ 437 w 772"/>
                  <a:gd name="T5" fmla="*/ 849 h 865"/>
                  <a:gd name="T6" fmla="*/ 335 w 772"/>
                  <a:gd name="T7" fmla="*/ 849 h 865"/>
                  <a:gd name="T8" fmla="*/ 51 w 772"/>
                  <a:gd name="T9" fmla="*/ 685 h 865"/>
                  <a:gd name="T10" fmla="*/ 0 w 772"/>
                  <a:gd name="T11" fmla="*/ 596 h 865"/>
                  <a:gd name="T12" fmla="*/ 0 w 772"/>
                  <a:gd name="T13" fmla="*/ 268 h 865"/>
                  <a:gd name="T14" fmla="*/ 51 w 772"/>
                  <a:gd name="T15" fmla="*/ 180 h 865"/>
                  <a:gd name="T16" fmla="*/ 335 w 772"/>
                  <a:gd name="T17" fmla="*/ 16 h 865"/>
                  <a:gd name="T18" fmla="*/ 437 w 772"/>
                  <a:gd name="T19" fmla="*/ 16 h 865"/>
                  <a:gd name="T20" fmla="*/ 721 w 772"/>
                  <a:gd name="T21" fmla="*/ 180 h 865"/>
                  <a:gd name="T22" fmla="*/ 772 w 772"/>
                  <a:gd name="T23" fmla="*/ 268 h 865"/>
                  <a:gd name="T24" fmla="*/ 772 w 772"/>
                  <a:gd name="T25" fmla="*/ 596 h 8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72" h="865">
                    <a:moveTo>
                      <a:pt x="772" y="596"/>
                    </a:moveTo>
                    <a:cubicBezTo>
                      <a:pt x="772" y="629"/>
                      <a:pt x="749" y="668"/>
                      <a:pt x="721" y="685"/>
                    </a:cubicBezTo>
                    <a:cubicBezTo>
                      <a:pt x="437" y="849"/>
                      <a:pt x="437" y="849"/>
                      <a:pt x="437" y="849"/>
                    </a:cubicBezTo>
                    <a:cubicBezTo>
                      <a:pt x="409" y="865"/>
                      <a:pt x="363" y="865"/>
                      <a:pt x="335" y="849"/>
                    </a:cubicBezTo>
                    <a:cubicBezTo>
                      <a:pt x="51" y="685"/>
                      <a:pt x="51" y="685"/>
                      <a:pt x="51" y="685"/>
                    </a:cubicBezTo>
                    <a:cubicBezTo>
                      <a:pt x="23" y="668"/>
                      <a:pt x="0" y="629"/>
                      <a:pt x="0" y="596"/>
                    </a:cubicBezTo>
                    <a:cubicBezTo>
                      <a:pt x="0" y="268"/>
                      <a:pt x="0" y="268"/>
                      <a:pt x="0" y="268"/>
                    </a:cubicBezTo>
                    <a:cubicBezTo>
                      <a:pt x="0" y="236"/>
                      <a:pt x="23" y="196"/>
                      <a:pt x="51" y="180"/>
                    </a:cubicBezTo>
                    <a:cubicBezTo>
                      <a:pt x="335" y="16"/>
                      <a:pt x="335" y="16"/>
                      <a:pt x="335" y="16"/>
                    </a:cubicBezTo>
                    <a:cubicBezTo>
                      <a:pt x="363" y="0"/>
                      <a:pt x="409" y="0"/>
                      <a:pt x="437" y="16"/>
                    </a:cubicBezTo>
                    <a:cubicBezTo>
                      <a:pt x="721" y="180"/>
                      <a:pt x="721" y="180"/>
                      <a:pt x="721" y="180"/>
                    </a:cubicBezTo>
                    <a:cubicBezTo>
                      <a:pt x="749" y="196"/>
                      <a:pt x="772" y="236"/>
                      <a:pt x="772" y="268"/>
                    </a:cubicBezTo>
                    <a:lnTo>
                      <a:pt x="772" y="596"/>
                    </a:lnTo>
                    <a:close/>
                  </a:path>
                </a:pathLst>
              </a:custGeom>
              <a:noFill/>
              <a:ln w="12700" cap="flat">
                <a:solidFill>
                  <a:srgbClr val="002060"/>
                </a:solidFill>
                <a:prstDash val="dash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</a:pPr>
                <a:endParaRPr lang="zh-CN" altLang="en-US" sz="7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5" name="椭圆 11"/>
            <p:cNvSpPr/>
            <p:nvPr/>
          </p:nvSpPr>
          <p:spPr>
            <a:xfrm>
              <a:off x="5846255" y="1584518"/>
              <a:ext cx="513344" cy="575816"/>
            </a:xfrm>
            <a:custGeom>
              <a:gdLst>
                <a:gd name="connsiteX0" fmla="*/ 199932 w 300038"/>
                <a:gd name="connsiteY0" fmla="*/ 273051 h 336551"/>
                <a:gd name="connsiteX1" fmla="*/ 192088 w 300038"/>
                <a:gd name="connsiteY1" fmla="*/ 280989 h 336551"/>
                <a:gd name="connsiteX2" fmla="*/ 192088 w 300038"/>
                <a:gd name="connsiteY2" fmla="*/ 306124 h 336551"/>
                <a:gd name="connsiteX3" fmla="*/ 199932 w 300038"/>
                <a:gd name="connsiteY3" fmla="*/ 312739 h 336551"/>
                <a:gd name="connsiteX4" fmla="*/ 250919 w 300038"/>
                <a:gd name="connsiteY4" fmla="*/ 312739 h 336551"/>
                <a:gd name="connsiteX5" fmla="*/ 258763 w 300038"/>
                <a:gd name="connsiteY5" fmla="*/ 306124 h 336551"/>
                <a:gd name="connsiteX6" fmla="*/ 258763 w 300038"/>
                <a:gd name="connsiteY6" fmla="*/ 280989 h 336551"/>
                <a:gd name="connsiteX7" fmla="*/ 250919 w 300038"/>
                <a:gd name="connsiteY7" fmla="*/ 273051 h 336551"/>
                <a:gd name="connsiteX8" fmla="*/ 199932 w 300038"/>
                <a:gd name="connsiteY8" fmla="*/ 273051 h 336551"/>
                <a:gd name="connsiteX9" fmla="*/ 101328 w 300038"/>
                <a:gd name="connsiteY9" fmla="*/ 196851 h 336551"/>
                <a:gd name="connsiteX10" fmla="*/ 107908 w 300038"/>
                <a:gd name="connsiteY10" fmla="*/ 196851 h 336551"/>
                <a:gd name="connsiteX11" fmla="*/ 111856 w 300038"/>
                <a:gd name="connsiteY11" fmla="*/ 202123 h 336551"/>
                <a:gd name="connsiteX12" fmla="*/ 128964 w 300038"/>
                <a:gd name="connsiteY12" fmla="*/ 248250 h 336551"/>
                <a:gd name="connsiteX13" fmla="*/ 131595 w 300038"/>
                <a:gd name="connsiteY13" fmla="*/ 239025 h 336551"/>
                <a:gd name="connsiteX14" fmla="*/ 126332 w 300038"/>
                <a:gd name="connsiteY14" fmla="*/ 225845 h 336551"/>
                <a:gd name="connsiteX15" fmla="*/ 127648 w 300038"/>
                <a:gd name="connsiteY15" fmla="*/ 217938 h 336551"/>
                <a:gd name="connsiteX16" fmla="*/ 132911 w 300038"/>
                <a:gd name="connsiteY16" fmla="*/ 215302 h 336551"/>
                <a:gd name="connsiteX17" fmla="*/ 167126 w 300038"/>
                <a:gd name="connsiteY17" fmla="*/ 215302 h 336551"/>
                <a:gd name="connsiteX18" fmla="*/ 172390 w 300038"/>
                <a:gd name="connsiteY18" fmla="*/ 217938 h 336551"/>
                <a:gd name="connsiteX19" fmla="*/ 173706 w 300038"/>
                <a:gd name="connsiteY19" fmla="*/ 225845 h 336551"/>
                <a:gd name="connsiteX20" fmla="*/ 168442 w 300038"/>
                <a:gd name="connsiteY20" fmla="*/ 239025 h 336551"/>
                <a:gd name="connsiteX21" fmla="*/ 171074 w 300038"/>
                <a:gd name="connsiteY21" fmla="*/ 248250 h 336551"/>
                <a:gd name="connsiteX22" fmla="*/ 188182 w 300038"/>
                <a:gd name="connsiteY22" fmla="*/ 202123 h 336551"/>
                <a:gd name="connsiteX23" fmla="*/ 192130 w 300038"/>
                <a:gd name="connsiteY23" fmla="*/ 196851 h 336551"/>
                <a:gd name="connsiteX24" fmla="*/ 198710 w 300038"/>
                <a:gd name="connsiteY24" fmla="*/ 196851 h 336551"/>
                <a:gd name="connsiteX25" fmla="*/ 265823 w 300038"/>
                <a:gd name="connsiteY25" fmla="*/ 224527 h 336551"/>
                <a:gd name="connsiteX26" fmla="*/ 300038 w 300038"/>
                <a:gd name="connsiteY26" fmla="*/ 274609 h 336551"/>
                <a:gd name="connsiteX27" fmla="*/ 300038 w 300038"/>
                <a:gd name="connsiteY27" fmla="*/ 328643 h 336551"/>
                <a:gd name="connsiteX28" fmla="*/ 292142 w 300038"/>
                <a:gd name="connsiteY28" fmla="*/ 336551 h 336551"/>
                <a:gd name="connsiteX29" fmla="*/ 7896 w 300038"/>
                <a:gd name="connsiteY29" fmla="*/ 336551 h 336551"/>
                <a:gd name="connsiteX30" fmla="*/ 0 w 300038"/>
                <a:gd name="connsiteY30" fmla="*/ 328643 h 336551"/>
                <a:gd name="connsiteX31" fmla="*/ 0 w 300038"/>
                <a:gd name="connsiteY31" fmla="*/ 274609 h 336551"/>
                <a:gd name="connsiteX32" fmla="*/ 34215 w 300038"/>
                <a:gd name="connsiteY32" fmla="*/ 224527 h 336551"/>
                <a:gd name="connsiteX33" fmla="*/ 101328 w 300038"/>
                <a:gd name="connsiteY33" fmla="*/ 196851 h 336551"/>
                <a:gd name="connsiteX34" fmla="*/ 155328 w 300038"/>
                <a:gd name="connsiteY34" fmla="*/ 0 h 336551"/>
                <a:gd name="connsiteX35" fmla="*/ 201775 w 300038"/>
                <a:gd name="connsiteY35" fmla="*/ 15854 h 336551"/>
                <a:gd name="connsiteX36" fmla="*/ 223008 w 300038"/>
                <a:gd name="connsiteY36" fmla="*/ 79268 h 336551"/>
                <a:gd name="connsiteX37" fmla="*/ 224335 w 300038"/>
                <a:gd name="connsiteY37" fmla="*/ 93801 h 336551"/>
                <a:gd name="connsiteX38" fmla="*/ 229643 w 300038"/>
                <a:gd name="connsiteY38" fmla="*/ 100407 h 336551"/>
                <a:gd name="connsiteX39" fmla="*/ 232297 w 300038"/>
                <a:gd name="connsiteY39" fmla="*/ 125508 h 336551"/>
                <a:gd name="connsiteX40" fmla="*/ 208410 w 300038"/>
                <a:gd name="connsiteY40" fmla="*/ 151931 h 336551"/>
                <a:gd name="connsiteX41" fmla="*/ 185850 w 300038"/>
                <a:gd name="connsiteY41" fmla="*/ 183639 h 336551"/>
                <a:gd name="connsiteX42" fmla="*/ 172579 w 300038"/>
                <a:gd name="connsiteY42" fmla="*/ 192887 h 336551"/>
                <a:gd name="connsiteX43" fmla="*/ 150019 w 300038"/>
                <a:gd name="connsiteY43" fmla="*/ 196850 h 336551"/>
                <a:gd name="connsiteX44" fmla="*/ 127459 w 300038"/>
                <a:gd name="connsiteY44" fmla="*/ 192887 h 336551"/>
                <a:gd name="connsiteX45" fmla="*/ 114189 w 300038"/>
                <a:gd name="connsiteY45" fmla="*/ 183639 h 336551"/>
                <a:gd name="connsiteX46" fmla="*/ 91629 w 300038"/>
                <a:gd name="connsiteY46" fmla="*/ 151931 h 336551"/>
                <a:gd name="connsiteX47" fmla="*/ 67742 w 300038"/>
                <a:gd name="connsiteY47" fmla="*/ 125508 h 336551"/>
                <a:gd name="connsiteX48" fmla="*/ 70396 w 300038"/>
                <a:gd name="connsiteY48" fmla="*/ 100407 h 336551"/>
                <a:gd name="connsiteX49" fmla="*/ 75704 w 300038"/>
                <a:gd name="connsiteY49" fmla="*/ 93801 h 336551"/>
                <a:gd name="connsiteX50" fmla="*/ 77031 w 300038"/>
                <a:gd name="connsiteY50" fmla="*/ 85874 h 336551"/>
                <a:gd name="connsiteX51" fmla="*/ 74377 w 300038"/>
                <a:gd name="connsiteY51" fmla="*/ 50203 h 336551"/>
                <a:gd name="connsiteX52" fmla="*/ 103572 w 300038"/>
                <a:gd name="connsiteY52" fmla="*/ 27744 h 336551"/>
                <a:gd name="connsiteX53" fmla="*/ 119497 w 300038"/>
                <a:gd name="connsiteY53" fmla="*/ 10569 h 336551"/>
                <a:gd name="connsiteX54" fmla="*/ 155328 w 300038"/>
                <a:gd name="connsiteY54" fmla="*/ 0 h 336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300038" h="336551">
                  <a:moveTo>
                    <a:pt x="199932" y="273051"/>
                  </a:moveTo>
                  <a:cubicBezTo>
                    <a:pt x="194703" y="273051"/>
                    <a:pt x="192088" y="277020"/>
                    <a:pt x="192088" y="280989"/>
                  </a:cubicBezTo>
                  <a:cubicBezTo>
                    <a:pt x="192088" y="306124"/>
                    <a:pt x="192088" y="306124"/>
                    <a:pt x="192088" y="306124"/>
                  </a:cubicBezTo>
                  <a:cubicBezTo>
                    <a:pt x="192088" y="310093"/>
                    <a:pt x="194703" y="312739"/>
                    <a:pt x="199932" y="312739"/>
                  </a:cubicBezTo>
                  <a:cubicBezTo>
                    <a:pt x="250919" y="312739"/>
                    <a:pt x="250919" y="312739"/>
                    <a:pt x="250919" y="312739"/>
                  </a:cubicBezTo>
                  <a:cubicBezTo>
                    <a:pt x="254841" y="312739"/>
                    <a:pt x="258763" y="310093"/>
                    <a:pt x="258763" y="306124"/>
                  </a:cubicBezTo>
                  <a:lnTo>
                    <a:pt x="258763" y="280989"/>
                  </a:lnTo>
                  <a:cubicBezTo>
                    <a:pt x="258763" y="277020"/>
                    <a:pt x="254841" y="273051"/>
                    <a:pt x="250919" y="273051"/>
                  </a:cubicBezTo>
                  <a:cubicBezTo>
                    <a:pt x="199932" y="273051"/>
                    <a:pt x="199932" y="273051"/>
                    <a:pt x="199932" y="273051"/>
                  </a:cubicBezTo>
                  <a:close/>
                  <a:moveTo>
                    <a:pt x="101328" y="196851"/>
                  </a:moveTo>
                  <a:cubicBezTo>
                    <a:pt x="103960" y="196851"/>
                    <a:pt x="105276" y="196851"/>
                    <a:pt x="107908" y="196851"/>
                  </a:cubicBezTo>
                  <a:cubicBezTo>
                    <a:pt x="109224" y="198169"/>
                    <a:pt x="110540" y="199487"/>
                    <a:pt x="111856" y="202123"/>
                  </a:cubicBezTo>
                  <a:cubicBezTo>
                    <a:pt x="128964" y="248250"/>
                    <a:pt x="128964" y="248250"/>
                    <a:pt x="128964" y="248250"/>
                  </a:cubicBezTo>
                  <a:cubicBezTo>
                    <a:pt x="131595" y="239025"/>
                    <a:pt x="131595" y="239025"/>
                    <a:pt x="131595" y="239025"/>
                  </a:cubicBezTo>
                  <a:cubicBezTo>
                    <a:pt x="126332" y="225845"/>
                    <a:pt x="126332" y="225845"/>
                    <a:pt x="126332" y="225845"/>
                  </a:cubicBezTo>
                  <a:cubicBezTo>
                    <a:pt x="125016" y="223209"/>
                    <a:pt x="126332" y="220574"/>
                    <a:pt x="127648" y="217938"/>
                  </a:cubicBezTo>
                  <a:cubicBezTo>
                    <a:pt x="128964" y="216620"/>
                    <a:pt x="131595" y="215302"/>
                    <a:pt x="132911" y="215302"/>
                  </a:cubicBezTo>
                  <a:cubicBezTo>
                    <a:pt x="167126" y="215302"/>
                    <a:pt x="167126" y="215302"/>
                    <a:pt x="167126" y="215302"/>
                  </a:cubicBezTo>
                  <a:cubicBezTo>
                    <a:pt x="168442" y="215302"/>
                    <a:pt x="171074" y="216620"/>
                    <a:pt x="172390" y="217938"/>
                  </a:cubicBezTo>
                  <a:cubicBezTo>
                    <a:pt x="173706" y="220574"/>
                    <a:pt x="175022" y="223209"/>
                    <a:pt x="173706" y="225845"/>
                  </a:cubicBezTo>
                  <a:cubicBezTo>
                    <a:pt x="168442" y="239025"/>
                    <a:pt x="168442" y="239025"/>
                    <a:pt x="168442" y="239025"/>
                  </a:cubicBezTo>
                  <a:cubicBezTo>
                    <a:pt x="171074" y="248250"/>
                    <a:pt x="171074" y="248250"/>
                    <a:pt x="171074" y="248250"/>
                  </a:cubicBezTo>
                  <a:cubicBezTo>
                    <a:pt x="188182" y="202123"/>
                    <a:pt x="188182" y="202123"/>
                    <a:pt x="188182" y="202123"/>
                  </a:cubicBezTo>
                  <a:cubicBezTo>
                    <a:pt x="189498" y="199487"/>
                    <a:pt x="190814" y="198169"/>
                    <a:pt x="192130" y="196851"/>
                  </a:cubicBezTo>
                  <a:cubicBezTo>
                    <a:pt x="194762" y="196851"/>
                    <a:pt x="196078" y="196851"/>
                    <a:pt x="198710" y="196851"/>
                  </a:cubicBezTo>
                  <a:cubicBezTo>
                    <a:pt x="265823" y="224527"/>
                    <a:pt x="265823" y="224527"/>
                    <a:pt x="265823" y="224527"/>
                  </a:cubicBezTo>
                  <a:cubicBezTo>
                    <a:pt x="286879" y="232435"/>
                    <a:pt x="300038" y="252204"/>
                    <a:pt x="300038" y="274609"/>
                  </a:cubicBezTo>
                  <a:cubicBezTo>
                    <a:pt x="300038" y="328643"/>
                    <a:pt x="300038" y="328643"/>
                    <a:pt x="300038" y="328643"/>
                  </a:cubicBezTo>
                  <a:cubicBezTo>
                    <a:pt x="300038" y="332597"/>
                    <a:pt x="296090" y="336551"/>
                    <a:pt x="292142" y="336551"/>
                  </a:cubicBezTo>
                  <a:cubicBezTo>
                    <a:pt x="7896" y="336551"/>
                    <a:pt x="7896" y="336551"/>
                    <a:pt x="7896" y="336551"/>
                  </a:cubicBezTo>
                  <a:cubicBezTo>
                    <a:pt x="3948" y="336551"/>
                    <a:pt x="0" y="332597"/>
                    <a:pt x="0" y="328643"/>
                  </a:cubicBezTo>
                  <a:cubicBezTo>
                    <a:pt x="0" y="274609"/>
                    <a:pt x="0" y="274609"/>
                    <a:pt x="0" y="274609"/>
                  </a:cubicBezTo>
                  <a:cubicBezTo>
                    <a:pt x="0" y="252204"/>
                    <a:pt x="13159" y="232435"/>
                    <a:pt x="34215" y="224527"/>
                  </a:cubicBezTo>
                  <a:cubicBezTo>
                    <a:pt x="101328" y="196851"/>
                    <a:pt x="101328" y="196851"/>
                    <a:pt x="101328" y="196851"/>
                  </a:cubicBezTo>
                  <a:close/>
                  <a:moveTo>
                    <a:pt x="155328" y="0"/>
                  </a:moveTo>
                  <a:cubicBezTo>
                    <a:pt x="171252" y="0"/>
                    <a:pt x="187177" y="5285"/>
                    <a:pt x="201775" y="15854"/>
                  </a:cubicBezTo>
                  <a:cubicBezTo>
                    <a:pt x="225662" y="34350"/>
                    <a:pt x="223008" y="72663"/>
                    <a:pt x="223008" y="79268"/>
                  </a:cubicBezTo>
                  <a:cubicBezTo>
                    <a:pt x="223008" y="84553"/>
                    <a:pt x="224335" y="89838"/>
                    <a:pt x="224335" y="93801"/>
                  </a:cubicBezTo>
                  <a:cubicBezTo>
                    <a:pt x="225662" y="95122"/>
                    <a:pt x="228316" y="96443"/>
                    <a:pt x="229643" y="100407"/>
                  </a:cubicBezTo>
                  <a:cubicBezTo>
                    <a:pt x="234951" y="107012"/>
                    <a:pt x="234951" y="114939"/>
                    <a:pt x="232297" y="125508"/>
                  </a:cubicBezTo>
                  <a:cubicBezTo>
                    <a:pt x="226989" y="146647"/>
                    <a:pt x="215045" y="150610"/>
                    <a:pt x="208410" y="151931"/>
                  </a:cubicBezTo>
                  <a:cubicBezTo>
                    <a:pt x="204429" y="159858"/>
                    <a:pt x="195139" y="175712"/>
                    <a:pt x="185850" y="183639"/>
                  </a:cubicBezTo>
                  <a:cubicBezTo>
                    <a:pt x="183196" y="187602"/>
                    <a:pt x="177888" y="190244"/>
                    <a:pt x="172579" y="192887"/>
                  </a:cubicBezTo>
                  <a:cubicBezTo>
                    <a:pt x="164617" y="195529"/>
                    <a:pt x="157982" y="196850"/>
                    <a:pt x="150019" y="196850"/>
                  </a:cubicBezTo>
                  <a:cubicBezTo>
                    <a:pt x="142057" y="196850"/>
                    <a:pt x="135422" y="195529"/>
                    <a:pt x="127459" y="192887"/>
                  </a:cubicBezTo>
                  <a:cubicBezTo>
                    <a:pt x="122151" y="190244"/>
                    <a:pt x="116843" y="187602"/>
                    <a:pt x="114189" y="183639"/>
                  </a:cubicBezTo>
                  <a:cubicBezTo>
                    <a:pt x="104900" y="175712"/>
                    <a:pt x="95610" y="159858"/>
                    <a:pt x="91629" y="151931"/>
                  </a:cubicBezTo>
                  <a:cubicBezTo>
                    <a:pt x="84994" y="150610"/>
                    <a:pt x="73050" y="146647"/>
                    <a:pt x="67742" y="125508"/>
                  </a:cubicBezTo>
                  <a:cubicBezTo>
                    <a:pt x="65088" y="114939"/>
                    <a:pt x="65088" y="107012"/>
                    <a:pt x="70396" y="100407"/>
                  </a:cubicBezTo>
                  <a:cubicBezTo>
                    <a:pt x="71723" y="96443"/>
                    <a:pt x="74377" y="95122"/>
                    <a:pt x="75704" y="93801"/>
                  </a:cubicBezTo>
                  <a:cubicBezTo>
                    <a:pt x="75704" y="91159"/>
                    <a:pt x="75704" y="88516"/>
                    <a:pt x="77031" y="85874"/>
                  </a:cubicBezTo>
                  <a:cubicBezTo>
                    <a:pt x="73050" y="80590"/>
                    <a:pt x="67742" y="68699"/>
                    <a:pt x="74377" y="50203"/>
                  </a:cubicBezTo>
                  <a:cubicBezTo>
                    <a:pt x="81013" y="30386"/>
                    <a:pt x="95610" y="27744"/>
                    <a:pt x="103572" y="27744"/>
                  </a:cubicBezTo>
                  <a:cubicBezTo>
                    <a:pt x="106227" y="22459"/>
                    <a:pt x="111535" y="17175"/>
                    <a:pt x="119497" y="10569"/>
                  </a:cubicBezTo>
                  <a:cubicBezTo>
                    <a:pt x="128786" y="3963"/>
                    <a:pt x="142057" y="0"/>
                    <a:pt x="155328" y="0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9" name="矩形 8"/>
          <p:cNvSpPr/>
          <p:nvPr/>
        </p:nvSpPr>
        <p:spPr>
          <a:xfrm>
            <a:off x="2777490" y="3080385"/>
            <a:ext cx="3376930" cy="4603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254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一、软件操作</a:t>
            </a:r>
          </a:p>
        </p:txBody>
      </p:sp>
      <p:grpSp>
        <p:nvGrpSpPr>
          <p:cNvPr id="11" name="组合 10"/>
          <p:cNvGrpSpPr/>
          <p:nvPr/>
        </p:nvGrpSpPr>
        <p:grpSpPr>
          <a:xfrm>
            <a:off x="1682750" y="4349892"/>
            <a:ext cx="879409" cy="985841"/>
            <a:chOff x="5033220" y="2146301"/>
            <a:chExt cx="1521592" cy="1705746"/>
          </a:xfrm>
        </p:grpSpPr>
        <p:sp>
          <p:nvSpPr>
            <p:cNvPr id="12" name="Freeform 19"/>
            <p:cNvSpPr/>
            <p:nvPr/>
          </p:nvSpPr>
          <p:spPr bwMode="auto">
            <a:xfrm>
              <a:off x="5033220" y="2146301"/>
              <a:ext cx="1521592" cy="1705746"/>
            </a:xfrm>
            <a:custGeom>
              <a:gdLst>
                <a:gd name="T0" fmla="*/ 772 w 772"/>
                <a:gd name="T1" fmla="*/ 596 h 865"/>
                <a:gd name="T2" fmla="*/ 721 w 772"/>
                <a:gd name="T3" fmla="*/ 685 h 865"/>
                <a:gd name="T4" fmla="*/ 437 w 772"/>
                <a:gd name="T5" fmla="*/ 849 h 865"/>
                <a:gd name="T6" fmla="*/ 335 w 772"/>
                <a:gd name="T7" fmla="*/ 849 h 865"/>
                <a:gd name="T8" fmla="*/ 51 w 772"/>
                <a:gd name="T9" fmla="*/ 685 h 865"/>
                <a:gd name="T10" fmla="*/ 0 w 772"/>
                <a:gd name="T11" fmla="*/ 596 h 865"/>
                <a:gd name="T12" fmla="*/ 0 w 772"/>
                <a:gd name="T13" fmla="*/ 268 h 865"/>
                <a:gd name="T14" fmla="*/ 51 w 772"/>
                <a:gd name="T15" fmla="*/ 180 h 865"/>
                <a:gd name="T16" fmla="*/ 335 w 772"/>
                <a:gd name="T17" fmla="*/ 16 h 865"/>
                <a:gd name="T18" fmla="*/ 437 w 772"/>
                <a:gd name="T19" fmla="*/ 16 h 865"/>
                <a:gd name="T20" fmla="*/ 721 w 772"/>
                <a:gd name="T21" fmla="*/ 180 h 865"/>
                <a:gd name="T22" fmla="*/ 772 w 772"/>
                <a:gd name="T23" fmla="*/ 268 h 865"/>
                <a:gd name="T24" fmla="*/ 772 w 772"/>
                <a:gd name="T25" fmla="*/ 596 h 8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2" h="865">
                  <a:moveTo>
                    <a:pt x="772" y="596"/>
                  </a:moveTo>
                  <a:cubicBezTo>
                    <a:pt x="772" y="629"/>
                    <a:pt x="749" y="668"/>
                    <a:pt x="721" y="685"/>
                  </a:cubicBezTo>
                  <a:cubicBezTo>
                    <a:pt x="437" y="849"/>
                    <a:pt x="437" y="849"/>
                    <a:pt x="437" y="849"/>
                  </a:cubicBezTo>
                  <a:cubicBezTo>
                    <a:pt x="409" y="865"/>
                    <a:pt x="363" y="865"/>
                    <a:pt x="335" y="849"/>
                  </a:cubicBezTo>
                  <a:cubicBezTo>
                    <a:pt x="51" y="685"/>
                    <a:pt x="51" y="685"/>
                    <a:pt x="51" y="685"/>
                  </a:cubicBezTo>
                  <a:cubicBezTo>
                    <a:pt x="23" y="668"/>
                    <a:pt x="0" y="629"/>
                    <a:pt x="0" y="596"/>
                  </a:cubicBezTo>
                  <a:cubicBezTo>
                    <a:pt x="0" y="268"/>
                    <a:pt x="0" y="268"/>
                    <a:pt x="0" y="268"/>
                  </a:cubicBezTo>
                  <a:cubicBezTo>
                    <a:pt x="0" y="236"/>
                    <a:pt x="23" y="196"/>
                    <a:pt x="51" y="180"/>
                  </a:cubicBezTo>
                  <a:cubicBezTo>
                    <a:pt x="335" y="16"/>
                    <a:pt x="335" y="16"/>
                    <a:pt x="335" y="16"/>
                  </a:cubicBezTo>
                  <a:cubicBezTo>
                    <a:pt x="363" y="0"/>
                    <a:pt x="409" y="0"/>
                    <a:pt x="437" y="16"/>
                  </a:cubicBezTo>
                  <a:cubicBezTo>
                    <a:pt x="721" y="180"/>
                    <a:pt x="721" y="180"/>
                    <a:pt x="721" y="180"/>
                  </a:cubicBezTo>
                  <a:cubicBezTo>
                    <a:pt x="749" y="196"/>
                    <a:pt x="772" y="236"/>
                    <a:pt x="772" y="268"/>
                  </a:cubicBezTo>
                  <a:lnTo>
                    <a:pt x="772" y="596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 lim="800000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zh-CN" altLang="en-US" sz="7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3" name="Freeform 19"/>
            <p:cNvSpPr/>
            <p:nvPr/>
          </p:nvSpPr>
          <p:spPr bwMode="auto">
            <a:xfrm>
              <a:off x="5121251" y="2244984"/>
              <a:ext cx="1345531" cy="1508379"/>
            </a:xfrm>
            <a:custGeom>
              <a:gdLst>
                <a:gd name="T0" fmla="*/ 772 w 772"/>
                <a:gd name="T1" fmla="*/ 596 h 865"/>
                <a:gd name="T2" fmla="*/ 721 w 772"/>
                <a:gd name="T3" fmla="*/ 685 h 865"/>
                <a:gd name="T4" fmla="*/ 437 w 772"/>
                <a:gd name="T5" fmla="*/ 849 h 865"/>
                <a:gd name="T6" fmla="*/ 335 w 772"/>
                <a:gd name="T7" fmla="*/ 849 h 865"/>
                <a:gd name="T8" fmla="*/ 51 w 772"/>
                <a:gd name="T9" fmla="*/ 685 h 865"/>
                <a:gd name="T10" fmla="*/ 0 w 772"/>
                <a:gd name="T11" fmla="*/ 596 h 865"/>
                <a:gd name="T12" fmla="*/ 0 w 772"/>
                <a:gd name="T13" fmla="*/ 268 h 865"/>
                <a:gd name="T14" fmla="*/ 51 w 772"/>
                <a:gd name="T15" fmla="*/ 180 h 865"/>
                <a:gd name="T16" fmla="*/ 335 w 772"/>
                <a:gd name="T17" fmla="*/ 16 h 865"/>
                <a:gd name="T18" fmla="*/ 437 w 772"/>
                <a:gd name="T19" fmla="*/ 16 h 865"/>
                <a:gd name="T20" fmla="*/ 721 w 772"/>
                <a:gd name="T21" fmla="*/ 180 h 865"/>
                <a:gd name="T22" fmla="*/ 772 w 772"/>
                <a:gd name="T23" fmla="*/ 268 h 865"/>
                <a:gd name="T24" fmla="*/ 772 w 772"/>
                <a:gd name="T25" fmla="*/ 596 h 8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2" h="865">
                  <a:moveTo>
                    <a:pt x="772" y="596"/>
                  </a:moveTo>
                  <a:cubicBezTo>
                    <a:pt x="772" y="629"/>
                    <a:pt x="749" y="668"/>
                    <a:pt x="721" y="685"/>
                  </a:cubicBezTo>
                  <a:cubicBezTo>
                    <a:pt x="437" y="849"/>
                    <a:pt x="437" y="849"/>
                    <a:pt x="437" y="849"/>
                  </a:cubicBezTo>
                  <a:cubicBezTo>
                    <a:pt x="409" y="865"/>
                    <a:pt x="363" y="865"/>
                    <a:pt x="335" y="849"/>
                  </a:cubicBezTo>
                  <a:cubicBezTo>
                    <a:pt x="51" y="685"/>
                    <a:pt x="51" y="685"/>
                    <a:pt x="51" y="685"/>
                  </a:cubicBezTo>
                  <a:cubicBezTo>
                    <a:pt x="23" y="668"/>
                    <a:pt x="0" y="629"/>
                    <a:pt x="0" y="596"/>
                  </a:cubicBezTo>
                  <a:cubicBezTo>
                    <a:pt x="0" y="268"/>
                    <a:pt x="0" y="268"/>
                    <a:pt x="0" y="268"/>
                  </a:cubicBezTo>
                  <a:cubicBezTo>
                    <a:pt x="0" y="236"/>
                    <a:pt x="23" y="196"/>
                    <a:pt x="51" y="180"/>
                  </a:cubicBezTo>
                  <a:cubicBezTo>
                    <a:pt x="335" y="16"/>
                    <a:pt x="335" y="16"/>
                    <a:pt x="335" y="16"/>
                  </a:cubicBezTo>
                  <a:cubicBezTo>
                    <a:pt x="363" y="0"/>
                    <a:pt x="409" y="0"/>
                    <a:pt x="437" y="16"/>
                  </a:cubicBezTo>
                  <a:cubicBezTo>
                    <a:pt x="721" y="180"/>
                    <a:pt x="721" y="180"/>
                    <a:pt x="721" y="180"/>
                  </a:cubicBezTo>
                  <a:cubicBezTo>
                    <a:pt x="749" y="196"/>
                    <a:pt x="772" y="236"/>
                    <a:pt x="772" y="268"/>
                  </a:cubicBezTo>
                  <a:lnTo>
                    <a:pt x="772" y="596"/>
                  </a:lnTo>
                  <a:close/>
                </a:path>
              </a:pathLst>
            </a:custGeom>
            <a:noFill/>
            <a:ln w="12700" cap="flat">
              <a:solidFill>
                <a:srgbClr val="002060"/>
              </a:solidFill>
              <a:prstDash val="dash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zh-CN" altLang="en-US" sz="7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5" name="矩形 14"/>
          <p:cNvSpPr/>
          <p:nvPr/>
        </p:nvSpPr>
        <p:spPr>
          <a:xfrm>
            <a:off x="2777490" y="4427855"/>
            <a:ext cx="2742565" cy="8299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254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三、手机支架三维模型实体</a:t>
            </a:r>
          </a:p>
        </p:txBody>
      </p:sp>
      <p:grpSp>
        <p:nvGrpSpPr>
          <p:cNvPr id="17" name="组合 16"/>
          <p:cNvGrpSpPr/>
          <p:nvPr/>
        </p:nvGrpSpPr>
        <p:grpSpPr>
          <a:xfrm>
            <a:off x="6394450" y="2863992"/>
            <a:ext cx="879409" cy="985841"/>
            <a:chOff x="5033220" y="2146301"/>
            <a:chExt cx="1521592" cy="1705746"/>
          </a:xfrm>
        </p:grpSpPr>
        <p:sp>
          <p:nvSpPr>
            <p:cNvPr id="18" name="Freeform 19"/>
            <p:cNvSpPr/>
            <p:nvPr/>
          </p:nvSpPr>
          <p:spPr bwMode="auto">
            <a:xfrm>
              <a:off x="5033220" y="2146301"/>
              <a:ext cx="1521592" cy="1705746"/>
            </a:xfrm>
            <a:custGeom>
              <a:gdLst>
                <a:gd name="T0" fmla="*/ 772 w 772"/>
                <a:gd name="T1" fmla="*/ 596 h 865"/>
                <a:gd name="T2" fmla="*/ 721 w 772"/>
                <a:gd name="T3" fmla="*/ 685 h 865"/>
                <a:gd name="T4" fmla="*/ 437 w 772"/>
                <a:gd name="T5" fmla="*/ 849 h 865"/>
                <a:gd name="T6" fmla="*/ 335 w 772"/>
                <a:gd name="T7" fmla="*/ 849 h 865"/>
                <a:gd name="T8" fmla="*/ 51 w 772"/>
                <a:gd name="T9" fmla="*/ 685 h 865"/>
                <a:gd name="T10" fmla="*/ 0 w 772"/>
                <a:gd name="T11" fmla="*/ 596 h 865"/>
                <a:gd name="T12" fmla="*/ 0 w 772"/>
                <a:gd name="T13" fmla="*/ 268 h 865"/>
                <a:gd name="T14" fmla="*/ 51 w 772"/>
                <a:gd name="T15" fmla="*/ 180 h 865"/>
                <a:gd name="T16" fmla="*/ 335 w 772"/>
                <a:gd name="T17" fmla="*/ 16 h 865"/>
                <a:gd name="T18" fmla="*/ 437 w 772"/>
                <a:gd name="T19" fmla="*/ 16 h 865"/>
                <a:gd name="T20" fmla="*/ 721 w 772"/>
                <a:gd name="T21" fmla="*/ 180 h 865"/>
                <a:gd name="T22" fmla="*/ 772 w 772"/>
                <a:gd name="T23" fmla="*/ 268 h 865"/>
                <a:gd name="T24" fmla="*/ 772 w 772"/>
                <a:gd name="T25" fmla="*/ 596 h 8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2" h="865">
                  <a:moveTo>
                    <a:pt x="772" y="596"/>
                  </a:moveTo>
                  <a:cubicBezTo>
                    <a:pt x="772" y="629"/>
                    <a:pt x="749" y="668"/>
                    <a:pt x="721" y="685"/>
                  </a:cubicBezTo>
                  <a:cubicBezTo>
                    <a:pt x="437" y="849"/>
                    <a:pt x="437" y="849"/>
                    <a:pt x="437" y="849"/>
                  </a:cubicBezTo>
                  <a:cubicBezTo>
                    <a:pt x="409" y="865"/>
                    <a:pt x="363" y="865"/>
                    <a:pt x="335" y="849"/>
                  </a:cubicBezTo>
                  <a:cubicBezTo>
                    <a:pt x="51" y="685"/>
                    <a:pt x="51" y="685"/>
                    <a:pt x="51" y="685"/>
                  </a:cubicBezTo>
                  <a:cubicBezTo>
                    <a:pt x="23" y="668"/>
                    <a:pt x="0" y="629"/>
                    <a:pt x="0" y="596"/>
                  </a:cubicBezTo>
                  <a:cubicBezTo>
                    <a:pt x="0" y="268"/>
                    <a:pt x="0" y="268"/>
                    <a:pt x="0" y="268"/>
                  </a:cubicBezTo>
                  <a:cubicBezTo>
                    <a:pt x="0" y="236"/>
                    <a:pt x="23" y="196"/>
                    <a:pt x="51" y="180"/>
                  </a:cubicBezTo>
                  <a:cubicBezTo>
                    <a:pt x="335" y="16"/>
                    <a:pt x="335" y="16"/>
                    <a:pt x="335" y="16"/>
                  </a:cubicBezTo>
                  <a:cubicBezTo>
                    <a:pt x="363" y="0"/>
                    <a:pt x="409" y="0"/>
                    <a:pt x="437" y="16"/>
                  </a:cubicBezTo>
                  <a:cubicBezTo>
                    <a:pt x="721" y="180"/>
                    <a:pt x="721" y="180"/>
                    <a:pt x="721" y="180"/>
                  </a:cubicBezTo>
                  <a:cubicBezTo>
                    <a:pt x="749" y="196"/>
                    <a:pt x="772" y="236"/>
                    <a:pt x="772" y="268"/>
                  </a:cubicBezTo>
                  <a:lnTo>
                    <a:pt x="772" y="596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 lim="800000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zh-CN" altLang="en-US" sz="7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9" name="Freeform 19"/>
            <p:cNvSpPr/>
            <p:nvPr/>
          </p:nvSpPr>
          <p:spPr bwMode="auto">
            <a:xfrm>
              <a:off x="5121251" y="2244984"/>
              <a:ext cx="1345531" cy="1508379"/>
            </a:xfrm>
            <a:custGeom>
              <a:gdLst>
                <a:gd name="T0" fmla="*/ 772 w 772"/>
                <a:gd name="T1" fmla="*/ 596 h 865"/>
                <a:gd name="T2" fmla="*/ 721 w 772"/>
                <a:gd name="T3" fmla="*/ 685 h 865"/>
                <a:gd name="T4" fmla="*/ 437 w 772"/>
                <a:gd name="T5" fmla="*/ 849 h 865"/>
                <a:gd name="T6" fmla="*/ 335 w 772"/>
                <a:gd name="T7" fmla="*/ 849 h 865"/>
                <a:gd name="T8" fmla="*/ 51 w 772"/>
                <a:gd name="T9" fmla="*/ 685 h 865"/>
                <a:gd name="T10" fmla="*/ 0 w 772"/>
                <a:gd name="T11" fmla="*/ 596 h 865"/>
                <a:gd name="T12" fmla="*/ 0 w 772"/>
                <a:gd name="T13" fmla="*/ 268 h 865"/>
                <a:gd name="T14" fmla="*/ 51 w 772"/>
                <a:gd name="T15" fmla="*/ 180 h 865"/>
                <a:gd name="T16" fmla="*/ 335 w 772"/>
                <a:gd name="T17" fmla="*/ 16 h 865"/>
                <a:gd name="T18" fmla="*/ 437 w 772"/>
                <a:gd name="T19" fmla="*/ 16 h 865"/>
                <a:gd name="T20" fmla="*/ 721 w 772"/>
                <a:gd name="T21" fmla="*/ 180 h 865"/>
                <a:gd name="T22" fmla="*/ 772 w 772"/>
                <a:gd name="T23" fmla="*/ 268 h 865"/>
                <a:gd name="T24" fmla="*/ 772 w 772"/>
                <a:gd name="T25" fmla="*/ 596 h 8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2" h="865">
                  <a:moveTo>
                    <a:pt x="772" y="596"/>
                  </a:moveTo>
                  <a:cubicBezTo>
                    <a:pt x="772" y="629"/>
                    <a:pt x="749" y="668"/>
                    <a:pt x="721" y="685"/>
                  </a:cubicBezTo>
                  <a:cubicBezTo>
                    <a:pt x="437" y="849"/>
                    <a:pt x="437" y="849"/>
                    <a:pt x="437" y="849"/>
                  </a:cubicBezTo>
                  <a:cubicBezTo>
                    <a:pt x="409" y="865"/>
                    <a:pt x="363" y="865"/>
                    <a:pt x="335" y="849"/>
                  </a:cubicBezTo>
                  <a:cubicBezTo>
                    <a:pt x="51" y="685"/>
                    <a:pt x="51" y="685"/>
                    <a:pt x="51" y="685"/>
                  </a:cubicBezTo>
                  <a:cubicBezTo>
                    <a:pt x="23" y="668"/>
                    <a:pt x="0" y="629"/>
                    <a:pt x="0" y="596"/>
                  </a:cubicBezTo>
                  <a:cubicBezTo>
                    <a:pt x="0" y="268"/>
                    <a:pt x="0" y="268"/>
                    <a:pt x="0" y="268"/>
                  </a:cubicBezTo>
                  <a:cubicBezTo>
                    <a:pt x="0" y="236"/>
                    <a:pt x="23" y="196"/>
                    <a:pt x="51" y="180"/>
                  </a:cubicBezTo>
                  <a:cubicBezTo>
                    <a:pt x="335" y="16"/>
                    <a:pt x="335" y="16"/>
                    <a:pt x="335" y="16"/>
                  </a:cubicBezTo>
                  <a:cubicBezTo>
                    <a:pt x="363" y="0"/>
                    <a:pt x="409" y="0"/>
                    <a:pt x="437" y="16"/>
                  </a:cubicBezTo>
                  <a:cubicBezTo>
                    <a:pt x="721" y="180"/>
                    <a:pt x="721" y="180"/>
                    <a:pt x="721" y="180"/>
                  </a:cubicBezTo>
                  <a:cubicBezTo>
                    <a:pt x="749" y="196"/>
                    <a:pt x="772" y="236"/>
                    <a:pt x="772" y="268"/>
                  </a:cubicBezTo>
                  <a:lnTo>
                    <a:pt x="772" y="596"/>
                  </a:lnTo>
                  <a:close/>
                </a:path>
              </a:pathLst>
            </a:custGeom>
            <a:noFill/>
            <a:ln w="12700" cap="flat">
              <a:solidFill>
                <a:srgbClr val="002060"/>
              </a:solidFill>
              <a:prstDash val="dash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zh-CN" altLang="en-US" sz="7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1" name="矩形 20"/>
          <p:cNvSpPr/>
          <p:nvPr/>
        </p:nvSpPr>
        <p:spPr>
          <a:xfrm>
            <a:off x="7467600" y="2943225"/>
            <a:ext cx="2813050" cy="8299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254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二、手机支架草图绘制</a:t>
            </a:r>
          </a:p>
        </p:txBody>
      </p:sp>
      <p:grpSp>
        <p:nvGrpSpPr>
          <p:cNvPr id="23" name="组合 22"/>
          <p:cNvGrpSpPr/>
          <p:nvPr/>
        </p:nvGrpSpPr>
        <p:grpSpPr>
          <a:xfrm>
            <a:off x="6394450" y="4349892"/>
            <a:ext cx="879409" cy="985841"/>
            <a:chOff x="5033220" y="2146301"/>
            <a:chExt cx="1521592" cy="1705746"/>
          </a:xfrm>
        </p:grpSpPr>
        <p:sp>
          <p:nvSpPr>
            <p:cNvPr id="24" name="Freeform 19"/>
            <p:cNvSpPr/>
            <p:nvPr/>
          </p:nvSpPr>
          <p:spPr bwMode="auto">
            <a:xfrm>
              <a:off x="5033220" y="2146301"/>
              <a:ext cx="1521592" cy="1705746"/>
            </a:xfrm>
            <a:custGeom>
              <a:gdLst>
                <a:gd name="T0" fmla="*/ 772 w 772"/>
                <a:gd name="T1" fmla="*/ 596 h 865"/>
                <a:gd name="T2" fmla="*/ 721 w 772"/>
                <a:gd name="T3" fmla="*/ 685 h 865"/>
                <a:gd name="T4" fmla="*/ 437 w 772"/>
                <a:gd name="T5" fmla="*/ 849 h 865"/>
                <a:gd name="T6" fmla="*/ 335 w 772"/>
                <a:gd name="T7" fmla="*/ 849 h 865"/>
                <a:gd name="T8" fmla="*/ 51 w 772"/>
                <a:gd name="T9" fmla="*/ 685 h 865"/>
                <a:gd name="T10" fmla="*/ 0 w 772"/>
                <a:gd name="T11" fmla="*/ 596 h 865"/>
                <a:gd name="T12" fmla="*/ 0 w 772"/>
                <a:gd name="T13" fmla="*/ 268 h 865"/>
                <a:gd name="T14" fmla="*/ 51 w 772"/>
                <a:gd name="T15" fmla="*/ 180 h 865"/>
                <a:gd name="T16" fmla="*/ 335 w 772"/>
                <a:gd name="T17" fmla="*/ 16 h 865"/>
                <a:gd name="T18" fmla="*/ 437 w 772"/>
                <a:gd name="T19" fmla="*/ 16 h 865"/>
                <a:gd name="T20" fmla="*/ 721 w 772"/>
                <a:gd name="T21" fmla="*/ 180 h 865"/>
                <a:gd name="T22" fmla="*/ 772 w 772"/>
                <a:gd name="T23" fmla="*/ 268 h 865"/>
                <a:gd name="T24" fmla="*/ 772 w 772"/>
                <a:gd name="T25" fmla="*/ 596 h 8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2" h="865">
                  <a:moveTo>
                    <a:pt x="772" y="596"/>
                  </a:moveTo>
                  <a:cubicBezTo>
                    <a:pt x="772" y="629"/>
                    <a:pt x="749" y="668"/>
                    <a:pt x="721" y="685"/>
                  </a:cubicBezTo>
                  <a:cubicBezTo>
                    <a:pt x="437" y="849"/>
                    <a:pt x="437" y="849"/>
                    <a:pt x="437" y="849"/>
                  </a:cubicBezTo>
                  <a:cubicBezTo>
                    <a:pt x="409" y="865"/>
                    <a:pt x="363" y="865"/>
                    <a:pt x="335" y="849"/>
                  </a:cubicBezTo>
                  <a:cubicBezTo>
                    <a:pt x="51" y="685"/>
                    <a:pt x="51" y="685"/>
                    <a:pt x="51" y="685"/>
                  </a:cubicBezTo>
                  <a:cubicBezTo>
                    <a:pt x="23" y="668"/>
                    <a:pt x="0" y="629"/>
                    <a:pt x="0" y="596"/>
                  </a:cubicBezTo>
                  <a:cubicBezTo>
                    <a:pt x="0" y="268"/>
                    <a:pt x="0" y="268"/>
                    <a:pt x="0" y="268"/>
                  </a:cubicBezTo>
                  <a:cubicBezTo>
                    <a:pt x="0" y="236"/>
                    <a:pt x="23" y="196"/>
                    <a:pt x="51" y="180"/>
                  </a:cubicBezTo>
                  <a:cubicBezTo>
                    <a:pt x="335" y="16"/>
                    <a:pt x="335" y="16"/>
                    <a:pt x="335" y="16"/>
                  </a:cubicBezTo>
                  <a:cubicBezTo>
                    <a:pt x="363" y="0"/>
                    <a:pt x="409" y="0"/>
                    <a:pt x="437" y="16"/>
                  </a:cubicBezTo>
                  <a:cubicBezTo>
                    <a:pt x="721" y="180"/>
                    <a:pt x="721" y="180"/>
                    <a:pt x="721" y="180"/>
                  </a:cubicBezTo>
                  <a:cubicBezTo>
                    <a:pt x="749" y="196"/>
                    <a:pt x="772" y="236"/>
                    <a:pt x="772" y="268"/>
                  </a:cubicBezTo>
                  <a:lnTo>
                    <a:pt x="772" y="596"/>
                  </a:lnTo>
                  <a:close/>
                </a:path>
              </a:pathLst>
            </a:custGeom>
            <a:solidFill>
              <a:schemeClr val="bg1"/>
            </a:solidFill>
            <a:ln w="12700" cap="flat">
              <a:noFill/>
              <a:prstDash val="solid"/>
              <a:miter lim="800000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zh-CN" altLang="en-US" sz="7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25" name="Freeform 19"/>
            <p:cNvSpPr/>
            <p:nvPr/>
          </p:nvSpPr>
          <p:spPr bwMode="auto">
            <a:xfrm>
              <a:off x="5121251" y="2244984"/>
              <a:ext cx="1345531" cy="1508379"/>
            </a:xfrm>
            <a:custGeom>
              <a:gdLst>
                <a:gd name="T0" fmla="*/ 772 w 772"/>
                <a:gd name="T1" fmla="*/ 596 h 865"/>
                <a:gd name="T2" fmla="*/ 721 w 772"/>
                <a:gd name="T3" fmla="*/ 685 h 865"/>
                <a:gd name="T4" fmla="*/ 437 w 772"/>
                <a:gd name="T5" fmla="*/ 849 h 865"/>
                <a:gd name="T6" fmla="*/ 335 w 772"/>
                <a:gd name="T7" fmla="*/ 849 h 865"/>
                <a:gd name="T8" fmla="*/ 51 w 772"/>
                <a:gd name="T9" fmla="*/ 685 h 865"/>
                <a:gd name="T10" fmla="*/ 0 w 772"/>
                <a:gd name="T11" fmla="*/ 596 h 865"/>
                <a:gd name="T12" fmla="*/ 0 w 772"/>
                <a:gd name="T13" fmla="*/ 268 h 865"/>
                <a:gd name="T14" fmla="*/ 51 w 772"/>
                <a:gd name="T15" fmla="*/ 180 h 865"/>
                <a:gd name="T16" fmla="*/ 335 w 772"/>
                <a:gd name="T17" fmla="*/ 16 h 865"/>
                <a:gd name="T18" fmla="*/ 437 w 772"/>
                <a:gd name="T19" fmla="*/ 16 h 865"/>
                <a:gd name="T20" fmla="*/ 721 w 772"/>
                <a:gd name="T21" fmla="*/ 180 h 865"/>
                <a:gd name="T22" fmla="*/ 772 w 772"/>
                <a:gd name="T23" fmla="*/ 268 h 865"/>
                <a:gd name="T24" fmla="*/ 772 w 772"/>
                <a:gd name="T25" fmla="*/ 596 h 8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72" h="865">
                  <a:moveTo>
                    <a:pt x="772" y="596"/>
                  </a:moveTo>
                  <a:cubicBezTo>
                    <a:pt x="772" y="629"/>
                    <a:pt x="749" y="668"/>
                    <a:pt x="721" y="685"/>
                  </a:cubicBezTo>
                  <a:cubicBezTo>
                    <a:pt x="437" y="849"/>
                    <a:pt x="437" y="849"/>
                    <a:pt x="437" y="849"/>
                  </a:cubicBezTo>
                  <a:cubicBezTo>
                    <a:pt x="409" y="865"/>
                    <a:pt x="363" y="865"/>
                    <a:pt x="335" y="849"/>
                  </a:cubicBezTo>
                  <a:cubicBezTo>
                    <a:pt x="51" y="685"/>
                    <a:pt x="51" y="685"/>
                    <a:pt x="51" y="685"/>
                  </a:cubicBezTo>
                  <a:cubicBezTo>
                    <a:pt x="23" y="668"/>
                    <a:pt x="0" y="629"/>
                    <a:pt x="0" y="596"/>
                  </a:cubicBezTo>
                  <a:cubicBezTo>
                    <a:pt x="0" y="268"/>
                    <a:pt x="0" y="268"/>
                    <a:pt x="0" y="268"/>
                  </a:cubicBezTo>
                  <a:cubicBezTo>
                    <a:pt x="0" y="236"/>
                    <a:pt x="23" y="196"/>
                    <a:pt x="51" y="180"/>
                  </a:cubicBezTo>
                  <a:cubicBezTo>
                    <a:pt x="335" y="16"/>
                    <a:pt x="335" y="16"/>
                    <a:pt x="335" y="16"/>
                  </a:cubicBezTo>
                  <a:cubicBezTo>
                    <a:pt x="363" y="0"/>
                    <a:pt x="409" y="0"/>
                    <a:pt x="437" y="16"/>
                  </a:cubicBezTo>
                  <a:cubicBezTo>
                    <a:pt x="721" y="180"/>
                    <a:pt x="721" y="180"/>
                    <a:pt x="721" y="180"/>
                  </a:cubicBezTo>
                  <a:cubicBezTo>
                    <a:pt x="749" y="196"/>
                    <a:pt x="772" y="236"/>
                    <a:pt x="772" y="268"/>
                  </a:cubicBezTo>
                  <a:lnTo>
                    <a:pt x="772" y="596"/>
                  </a:lnTo>
                  <a:close/>
                </a:path>
              </a:pathLst>
            </a:custGeom>
            <a:noFill/>
            <a:ln w="12700" cap="flat">
              <a:solidFill>
                <a:srgbClr val="002060"/>
              </a:solidFill>
              <a:prstDash val="dash"/>
              <a:miter lim="800000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endParaRPr lang="zh-CN" altLang="en-US" sz="72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27" name="矩形 26"/>
          <p:cNvSpPr/>
          <p:nvPr/>
        </p:nvSpPr>
        <p:spPr>
          <a:xfrm>
            <a:off x="7475855" y="4427855"/>
            <a:ext cx="3008630" cy="8299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contourW="254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mtClean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</a:rPr>
              <a:t>四、手机支架文本创意：文本创建及拉伸</a:t>
            </a:r>
          </a:p>
        </p:txBody>
      </p:sp>
      <p:sp>
        <p:nvSpPr>
          <p:cNvPr id="29" name="椭圆 16"/>
          <p:cNvSpPr/>
          <p:nvPr/>
        </p:nvSpPr>
        <p:spPr>
          <a:xfrm>
            <a:off x="6622930" y="3198872"/>
            <a:ext cx="429148" cy="318335"/>
          </a:xfrm>
          <a:custGeom>
            <a:gdLst>
              <a:gd name="connsiteX0" fmla="*/ 9246 w 338138"/>
              <a:gd name="connsiteY0" fmla="*/ 217487 h 250825"/>
              <a:gd name="connsiteX1" fmla="*/ 328892 w 338138"/>
              <a:gd name="connsiteY1" fmla="*/ 217487 h 250825"/>
              <a:gd name="connsiteX2" fmla="*/ 338138 w 338138"/>
              <a:gd name="connsiteY2" fmla="*/ 226822 h 250825"/>
              <a:gd name="connsiteX3" fmla="*/ 314363 w 338138"/>
              <a:gd name="connsiteY3" fmla="*/ 250825 h 250825"/>
              <a:gd name="connsiteX4" fmla="*/ 23775 w 338138"/>
              <a:gd name="connsiteY4" fmla="*/ 250825 h 250825"/>
              <a:gd name="connsiteX5" fmla="*/ 0 w 338138"/>
              <a:gd name="connsiteY5" fmla="*/ 226822 h 250825"/>
              <a:gd name="connsiteX6" fmla="*/ 9246 w 338138"/>
              <a:gd name="connsiteY6" fmla="*/ 217487 h 250825"/>
              <a:gd name="connsiteX7" fmla="*/ 100182 w 338138"/>
              <a:gd name="connsiteY7" fmla="*/ 100012 h 250825"/>
              <a:gd name="connsiteX8" fmla="*/ 123655 w 338138"/>
              <a:gd name="connsiteY8" fmla="*/ 100012 h 250825"/>
              <a:gd name="connsiteX9" fmla="*/ 130175 w 338138"/>
              <a:gd name="connsiteY9" fmla="*/ 106705 h 250825"/>
              <a:gd name="connsiteX10" fmla="*/ 130175 w 338138"/>
              <a:gd name="connsiteY10" fmla="*/ 161583 h 250825"/>
              <a:gd name="connsiteX11" fmla="*/ 123655 w 338138"/>
              <a:gd name="connsiteY11" fmla="*/ 168275 h 250825"/>
              <a:gd name="connsiteX12" fmla="*/ 100182 w 338138"/>
              <a:gd name="connsiteY12" fmla="*/ 168275 h 250825"/>
              <a:gd name="connsiteX13" fmla="*/ 93662 w 338138"/>
              <a:gd name="connsiteY13" fmla="*/ 161583 h 250825"/>
              <a:gd name="connsiteX14" fmla="*/ 93662 w 338138"/>
              <a:gd name="connsiteY14" fmla="*/ 106705 h 250825"/>
              <a:gd name="connsiteX15" fmla="*/ 100182 w 338138"/>
              <a:gd name="connsiteY15" fmla="*/ 100012 h 250825"/>
              <a:gd name="connsiteX16" fmla="*/ 157332 w 338138"/>
              <a:gd name="connsiteY16" fmla="*/ 77787 h 250825"/>
              <a:gd name="connsiteX17" fmla="*/ 180805 w 338138"/>
              <a:gd name="connsiteY17" fmla="*/ 77787 h 250825"/>
              <a:gd name="connsiteX18" fmla="*/ 187325 w 338138"/>
              <a:gd name="connsiteY18" fmla="*/ 84441 h 250825"/>
              <a:gd name="connsiteX19" fmla="*/ 187325 w 338138"/>
              <a:gd name="connsiteY19" fmla="*/ 161622 h 250825"/>
              <a:gd name="connsiteX20" fmla="*/ 180805 w 338138"/>
              <a:gd name="connsiteY20" fmla="*/ 168275 h 250825"/>
              <a:gd name="connsiteX21" fmla="*/ 157332 w 338138"/>
              <a:gd name="connsiteY21" fmla="*/ 168275 h 250825"/>
              <a:gd name="connsiteX22" fmla="*/ 150812 w 338138"/>
              <a:gd name="connsiteY22" fmla="*/ 161622 h 250825"/>
              <a:gd name="connsiteX23" fmla="*/ 150812 w 338138"/>
              <a:gd name="connsiteY23" fmla="*/ 84441 h 250825"/>
              <a:gd name="connsiteX24" fmla="*/ 157332 w 338138"/>
              <a:gd name="connsiteY24" fmla="*/ 77787 h 250825"/>
              <a:gd name="connsiteX25" fmla="*/ 216070 w 338138"/>
              <a:gd name="connsiteY25" fmla="*/ 49212 h 250825"/>
              <a:gd name="connsiteX26" fmla="*/ 239543 w 338138"/>
              <a:gd name="connsiteY26" fmla="*/ 49212 h 250825"/>
              <a:gd name="connsiteX27" fmla="*/ 246063 w 338138"/>
              <a:gd name="connsiteY27" fmla="*/ 55827 h 250825"/>
              <a:gd name="connsiteX28" fmla="*/ 246063 w 338138"/>
              <a:gd name="connsiteY28" fmla="*/ 161661 h 250825"/>
              <a:gd name="connsiteX29" fmla="*/ 239543 w 338138"/>
              <a:gd name="connsiteY29" fmla="*/ 168275 h 250825"/>
              <a:gd name="connsiteX30" fmla="*/ 216070 w 338138"/>
              <a:gd name="connsiteY30" fmla="*/ 168275 h 250825"/>
              <a:gd name="connsiteX31" fmla="*/ 209550 w 338138"/>
              <a:gd name="connsiteY31" fmla="*/ 161661 h 250825"/>
              <a:gd name="connsiteX32" fmla="*/ 209550 w 338138"/>
              <a:gd name="connsiteY32" fmla="*/ 55827 h 250825"/>
              <a:gd name="connsiteX33" fmla="*/ 216070 w 338138"/>
              <a:gd name="connsiteY33" fmla="*/ 49212 h 250825"/>
              <a:gd name="connsiteX34" fmla="*/ 53428 w 338138"/>
              <a:gd name="connsiteY34" fmla="*/ 22225 h 250825"/>
              <a:gd name="connsiteX35" fmla="*/ 50800 w 338138"/>
              <a:gd name="connsiteY35" fmla="*/ 24858 h 250825"/>
              <a:gd name="connsiteX36" fmla="*/ 50800 w 338138"/>
              <a:gd name="connsiteY36" fmla="*/ 182834 h 250825"/>
              <a:gd name="connsiteX37" fmla="*/ 53428 w 338138"/>
              <a:gd name="connsiteY37" fmla="*/ 184150 h 250825"/>
              <a:gd name="connsiteX38" fmla="*/ 284710 w 338138"/>
              <a:gd name="connsiteY38" fmla="*/ 184150 h 250825"/>
              <a:gd name="connsiteX39" fmla="*/ 287338 w 338138"/>
              <a:gd name="connsiteY39" fmla="*/ 182834 h 250825"/>
              <a:gd name="connsiteX40" fmla="*/ 287338 w 338138"/>
              <a:gd name="connsiteY40" fmla="*/ 24858 h 250825"/>
              <a:gd name="connsiteX41" fmla="*/ 284710 w 338138"/>
              <a:gd name="connsiteY41" fmla="*/ 22225 h 250825"/>
              <a:gd name="connsiteX42" fmla="*/ 53428 w 338138"/>
              <a:gd name="connsiteY42" fmla="*/ 22225 h 250825"/>
              <a:gd name="connsiteX43" fmla="*/ 53663 w 338138"/>
              <a:gd name="connsiteY43" fmla="*/ 0 h 250825"/>
              <a:gd name="connsiteX44" fmla="*/ 286062 w 338138"/>
              <a:gd name="connsiteY44" fmla="*/ 0 h 250825"/>
              <a:gd name="connsiteX45" fmla="*/ 311150 w 338138"/>
              <a:gd name="connsiteY45" fmla="*/ 25008 h 250825"/>
              <a:gd name="connsiteX46" fmla="*/ 311150 w 338138"/>
              <a:gd name="connsiteY46" fmla="*/ 182955 h 250825"/>
              <a:gd name="connsiteX47" fmla="*/ 286062 w 338138"/>
              <a:gd name="connsiteY47" fmla="*/ 207963 h 250825"/>
              <a:gd name="connsiteX48" fmla="*/ 53663 w 338138"/>
              <a:gd name="connsiteY48" fmla="*/ 207963 h 250825"/>
              <a:gd name="connsiteX49" fmla="*/ 28575 w 338138"/>
              <a:gd name="connsiteY49" fmla="*/ 182955 h 250825"/>
              <a:gd name="connsiteX50" fmla="*/ 28575 w 338138"/>
              <a:gd name="connsiteY50" fmla="*/ 25008 h 250825"/>
              <a:gd name="connsiteX51" fmla="*/ 53663 w 338138"/>
              <a:gd name="connsiteY51" fmla="*/ 0 h 2508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338138" h="250825">
                <a:moveTo>
                  <a:pt x="9246" y="217487"/>
                </a:moveTo>
                <a:cubicBezTo>
                  <a:pt x="9246" y="217487"/>
                  <a:pt x="9246" y="217487"/>
                  <a:pt x="328892" y="217487"/>
                </a:cubicBezTo>
                <a:cubicBezTo>
                  <a:pt x="334176" y="217487"/>
                  <a:pt x="338138" y="221488"/>
                  <a:pt x="338138" y="226822"/>
                </a:cubicBezTo>
                <a:cubicBezTo>
                  <a:pt x="338138" y="240157"/>
                  <a:pt x="327571" y="250825"/>
                  <a:pt x="314363" y="250825"/>
                </a:cubicBezTo>
                <a:cubicBezTo>
                  <a:pt x="314363" y="250825"/>
                  <a:pt x="314363" y="250825"/>
                  <a:pt x="23775" y="250825"/>
                </a:cubicBezTo>
                <a:cubicBezTo>
                  <a:pt x="10567" y="250825"/>
                  <a:pt x="0" y="240157"/>
                  <a:pt x="0" y="226822"/>
                </a:cubicBezTo>
                <a:cubicBezTo>
                  <a:pt x="0" y="221488"/>
                  <a:pt x="3962" y="217487"/>
                  <a:pt x="9246" y="217487"/>
                </a:cubicBezTo>
                <a:close/>
                <a:moveTo>
                  <a:pt x="100182" y="100012"/>
                </a:moveTo>
                <a:cubicBezTo>
                  <a:pt x="100182" y="100012"/>
                  <a:pt x="100182" y="100012"/>
                  <a:pt x="123655" y="100012"/>
                </a:cubicBezTo>
                <a:cubicBezTo>
                  <a:pt x="127567" y="100012"/>
                  <a:pt x="130175" y="102689"/>
                  <a:pt x="130175" y="106705"/>
                </a:cubicBezTo>
                <a:cubicBezTo>
                  <a:pt x="130175" y="106705"/>
                  <a:pt x="130175" y="106705"/>
                  <a:pt x="130175" y="161583"/>
                </a:cubicBezTo>
                <a:cubicBezTo>
                  <a:pt x="130175" y="165598"/>
                  <a:pt x="127567" y="168275"/>
                  <a:pt x="123655" y="168275"/>
                </a:cubicBezTo>
                <a:cubicBezTo>
                  <a:pt x="123655" y="168275"/>
                  <a:pt x="123655" y="168275"/>
                  <a:pt x="100182" y="168275"/>
                </a:cubicBezTo>
                <a:cubicBezTo>
                  <a:pt x="96270" y="168275"/>
                  <a:pt x="93662" y="165598"/>
                  <a:pt x="93662" y="161583"/>
                </a:cubicBezTo>
                <a:cubicBezTo>
                  <a:pt x="93662" y="161583"/>
                  <a:pt x="93662" y="161583"/>
                  <a:pt x="93662" y="106705"/>
                </a:cubicBezTo>
                <a:cubicBezTo>
                  <a:pt x="93662" y="102689"/>
                  <a:pt x="96270" y="100012"/>
                  <a:pt x="100182" y="100012"/>
                </a:cubicBezTo>
                <a:close/>
                <a:moveTo>
                  <a:pt x="157332" y="77787"/>
                </a:moveTo>
                <a:cubicBezTo>
                  <a:pt x="157332" y="77787"/>
                  <a:pt x="157332" y="77787"/>
                  <a:pt x="180805" y="77787"/>
                </a:cubicBezTo>
                <a:cubicBezTo>
                  <a:pt x="184717" y="77787"/>
                  <a:pt x="187325" y="81779"/>
                  <a:pt x="187325" y="84441"/>
                </a:cubicBezTo>
                <a:cubicBezTo>
                  <a:pt x="187325" y="84441"/>
                  <a:pt x="187325" y="84441"/>
                  <a:pt x="187325" y="161622"/>
                </a:cubicBezTo>
                <a:cubicBezTo>
                  <a:pt x="187325" y="165614"/>
                  <a:pt x="184717" y="168275"/>
                  <a:pt x="180805" y="168275"/>
                </a:cubicBezTo>
                <a:cubicBezTo>
                  <a:pt x="180805" y="168275"/>
                  <a:pt x="180805" y="168275"/>
                  <a:pt x="157332" y="168275"/>
                </a:cubicBezTo>
                <a:cubicBezTo>
                  <a:pt x="153420" y="168275"/>
                  <a:pt x="150812" y="165614"/>
                  <a:pt x="150812" y="161622"/>
                </a:cubicBezTo>
                <a:cubicBezTo>
                  <a:pt x="150812" y="161622"/>
                  <a:pt x="150812" y="161622"/>
                  <a:pt x="150812" y="84441"/>
                </a:cubicBezTo>
                <a:cubicBezTo>
                  <a:pt x="150812" y="81779"/>
                  <a:pt x="153420" y="77787"/>
                  <a:pt x="157332" y="77787"/>
                </a:cubicBezTo>
                <a:close/>
                <a:moveTo>
                  <a:pt x="216070" y="49212"/>
                </a:moveTo>
                <a:cubicBezTo>
                  <a:pt x="216070" y="49212"/>
                  <a:pt x="216070" y="49212"/>
                  <a:pt x="239543" y="49212"/>
                </a:cubicBezTo>
                <a:cubicBezTo>
                  <a:pt x="243455" y="49212"/>
                  <a:pt x="246063" y="51858"/>
                  <a:pt x="246063" y="55827"/>
                </a:cubicBezTo>
                <a:cubicBezTo>
                  <a:pt x="246063" y="55827"/>
                  <a:pt x="246063" y="55827"/>
                  <a:pt x="246063" y="161661"/>
                </a:cubicBezTo>
                <a:cubicBezTo>
                  <a:pt x="246063" y="165629"/>
                  <a:pt x="243455" y="168275"/>
                  <a:pt x="239543" y="168275"/>
                </a:cubicBezTo>
                <a:cubicBezTo>
                  <a:pt x="239543" y="168275"/>
                  <a:pt x="239543" y="168275"/>
                  <a:pt x="216070" y="168275"/>
                </a:cubicBezTo>
                <a:cubicBezTo>
                  <a:pt x="212158" y="168275"/>
                  <a:pt x="209550" y="165629"/>
                  <a:pt x="209550" y="161661"/>
                </a:cubicBezTo>
                <a:cubicBezTo>
                  <a:pt x="209550" y="161661"/>
                  <a:pt x="209550" y="161661"/>
                  <a:pt x="209550" y="55827"/>
                </a:cubicBezTo>
                <a:cubicBezTo>
                  <a:pt x="209550" y="51858"/>
                  <a:pt x="212158" y="49212"/>
                  <a:pt x="216070" y="49212"/>
                </a:cubicBezTo>
                <a:close/>
                <a:moveTo>
                  <a:pt x="53428" y="22225"/>
                </a:moveTo>
                <a:cubicBezTo>
                  <a:pt x="52114" y="22225"/>
                  <a:pt x="50800" y="23541"/>
                  <a:pt x="50800" y="24858"/>
                </a:cubicBezTo>
                <a:lnTo>
                  <a:pt x="50800" y="182834"/>
                </a:lnTo>
                <a:cubicBezTo>
                  <a:pt x="50800" y="184150"/>
                  <a:pt x="52114" y="184150"/>
                  <a:pt x="53428" y="184150"/>
                </a:cubicBezTo>
                <a:cubicBezTo>
                  <a:pt x="53428" y="184150"/>
                  <a:pt x="53428" y="184150"/>
                  <a:pt x="284710" y="184150"/>
                </a:cubicBezTo>
                <a:cubicBezTo>
                  <a:pt x="286024" y="184150"/>
                  <a:pt x="287338" y="184150"/>
                  <a:pt x="287338" y="182834"/>
                </a:cubicBezTo>
                <a:cubicBezTo>
                  <a:pt x="287338" y="182834"/>
                  <a:pt x="287338" y="182834"/>
                  <a:pt x="287338" y="24858"/>
                </a:cubicBezTo>
                <a:cubicBezTo>
                  <a:pt x="287338" y="23541"/>
                  <a:pt x="286024" y="22225"/>
                  <a:pt x="284710" y="22225"/>
                </a:cubicBezTo>
                <a:cubicBezTo>
                  <a:pt x="284710" y="22225"/>
                  <a:pt x="284710" y="22225"/>
                  <a:pt x="53428" y="22225"/>
                </a:cubicBezTo>
                <a:close/>
                <a:moveTo>
                  <a:pt x="53663" y="0"/>
                </a:moveTo>
                <a:cubicBezTo>
                  <a:pt x="53663" y="0"/>
                  <a:pt x="53663" y="0"/>
                  <a:pt x="286062" y="0"/>
                </a:cubicBezTo>
                <a:cubicBezTo>
                  <a:pt x="300587" y="0"/>
                  <a:pt x="311150" y="10530"/>
                  <a:pt x="311150" y="25008"/>
                </a:cubicBezTo>
                <a:cubicBezTo>
                  <a:pt x="311150" y="25008"/>
                  <a:pt x="311150" y="25008"/>
                  <a:pt x="311150" y="182955"/>
                </a:cubicBezTo>
                <a:cubicBezTo>
                  <a:pt x="311150" y="196117"/>
                  <a:pt x="300587" y="207963"/>
                  <a:pt x="286062" y="207963"/>
                </a:cubicBezTo>
                <a:cubicBezTo>
                  <a:pt x="286062" y="207963"/>
                  <a:pt x="286062" y="207963"/>
                  <a:pt x="53663" y="207963"/>
                </a:cubicBezTo>
                <a:cubicBezTo>
                  <a:pt x="39138" y="207963"/>
                  <a:pt x="28575" y="196117"/>
                  <a:pt x="28575" y="182955"/>
                </a:cubicBezTo>
                <a:cubicBezTo>
                  <a:pt x="28575" y="182955"/>
                  <a:pt x="28575" y="182955"/>
                  <a:pt x="28575" y="25008"/>
                </a:cubicBezTo>
                <a:cubicBezTo>
                  <a:pt x="28575" y="10530"/>
                  <a:pt x="39138" y="0"/>
                  <a:pt x="53663" y="0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0" name="椭圆 19"/>
          <p:cNvSpPr/>
          <p:nvPr/>
        </p:nvSpPr>
        <p:spPr>
          <a:xfrm>
            <a:off x="1908790" y="4629150"/>
            <a:ext cx="427326" cy="427324"/>
          </a:xfrm>
          <a:custGeom>
            <a:gdLst>
              <a:gd name="connsiteX0" fmla="*/ 199497 w 331788"/>
              <a:gd name="connsiteY0" fmla="*/ 265112 h 331787"/>
              <a:gd name="connsiteX1" fmla="*/ 209798 w 331788"/>
              <a:gd name="connsiteY1" fmla="*/ 279217 h 331787"/>
              <a:gd name="connsiteX2" fmla="*/ 238126 w 331788"/>
              <a:gd name="connsiteY2" fmla="*/ 315118 h 331787"/>
              <a:gd name="connsiteX3" fmla="*/ 166018 w 331788"/>
              <a:gd name="connsiteY3" fmla="*/ 331787 h 331787"/>
              <a:gd name="connsiteX4" fmla="*/ 122238 w 331788"/>
              <a:gd name="connsiteY4" fmla="*/ 325376 h 331787"/>
              <a:gd name="connsiteX5" fmla="*/ 199497 w 331788"/>
              <a:gd name="connsiteY5" fmla="*/ 265112 h 331787"/>
              <a:gd name="connsiteX6" fmla="*/ 190500 w 331788"/>
              <a:gd name="connsiteY6" fmla="*/ 228600 h 331787"/>
              <a:gd name="connsiteX7" fmla="*/ 201490 w 331788"/>
              <a:gd name="connsiteY7" fmla="*/ 228600 h 331787"/>
              <a:gd name="connsiteX8" fmla="*/ 206375 w 331788"/>
              <a:gd name="connsiteY8" fmla="*/ 236394 h 331787"/>
              <a:gd name="connsiteX9" fmla="*/ 200269 w 331788"/>
              <a:gd name="connsiteY9" fmla="*/ 242888 h 331787"/>
              <a:gd name="connsiteX10" fmla="*/ 190500 w 331788"/>
              <a:gd name="connsiteY10" fmla="*/ 228600 h 331787"/>
              <a:gd name="connsiteX11" fmla="*/ 146452 w 331788"/>
              <a:gd name="connsiteY11" fmla="*/ 228600 h 331787"/>
              <a:gd name="connsiteX12" fmla="*/ 164590 w 331788"/>
              <a:gd name="connsiteY12" fmla="*/ 229897 h 331787"/>
              <a:gd name="connsiteX13" fmla="*/ 165885 w 331788"/>
              <a:gd name="connsiteY13" fmla="*/ 229897 h 331787"/>
              <a:gd name="connsiteX14" fmla="*/ 173659 w 331788"/>
              <a:gd name="connsiteY14" fmla="*/ 229897 h 331787"/>
              <a:gd name="connsiteX15" fmla="*/ 190501 w 331788"/>
              <a:gd name="connsiteY15" fmla="*/ 253240 h 331787"/>
              <a:gd name="connsiteX16" fmla="*/ 103699 w 331788"/>
              <a:gd name="connsiteY16" fmla="*/ 320675 h 331787"/>
              <a:gd name="connsiteX17" fmla="*/ 77788 w 331788"/>
              <a:gd name="connsiteY17" fmla="*/ 306410 h 331787"/>
              <a:gd name="connsiteX18" fmla="*/ 112768 w 331788"/>
              <a:gd name="connsiteY18" fmla="*/ 244162 h 331787"/>
              <a:gd name="connsiteX19" fmla="*/ 121837 w 331788"/>
              <a:gd name="connsiteY19" fmla="*/ 245459 h 331787"/>
              <a:gd name="connsiteX20" fmla="*/ 146452 w 331788"/>
              <a:gd name="connsiteY20" fmla="*/ 228600 h 331787"/>
              <a:gd name="connsiteX21" fmla="*/ 323851 w 331788"/>
              <a:gd name="connsiteY21" fmla="*/ 217487 h 331787"/>
              <a:gd name="connsiteX22" fmla="*/ 249631 w 331788"/>
              <a:gd name="connsiteY22" fmla="*/ 307975 h 331787"/>
              <a:gd name="connsiteX23" fmla="*/ 207963 w 331788"/>
              <a:gd name="connsiteY23" fmla="*/ 253682 h 331787"/>
              <a:gd name="connsiteX24" fmla="*/ 218380 w 331788"/>
              <a:gd name="connsiteY24" fmla="*/ 243341 h 331787"/>
              <a:gd name="connsiteX25" fmla="*/ 227495 w 331788"/>
              <a:gd name="connsiteY25" fmla="*/ 244634 h 331787"/>
              <a:gd name="connsiteX26" fmla="*/ 253537 w 331788"/>
              <a:gd name="connsiteY26" fmla="*/ 225243 h 331787"/>
              <a:gd name="connsiteX27" fmla="*/ 323851 w 331788"/>
              <a:gd name="connsiteY27" fmla="*/ 217487 h 331787"/>
              <a:gd name="connsiteX28" fmla="*/ 3175 w 331788"/>
              <a:gd name="connsiteY28" fmla="*/ 196850 h 331787"/>
              <a:gd name="connsiteX29" fmla="*/ 93642 w 331788"/>
              <a:gd name="connsiteY29" fmla="*/ 222902 h 331787"/>
              <a:gd name="connsiteX30" fmla="*/ 100013 w 331788"/>
              <a:gd name="connsiteY30" fmla="*/ 235927 h 331787"/>
              <a:gd name="connsiteX31" fmla="*/ 65610 w 331788"/>
              <a:gd name="connsiteY31" fmla="*/ 298450 h 331787"/>
              <a:gd name="connsiteX32" fmla="*/ 3175 w 331788"/>
              <a:gd name="connsiteY32" fmla="*/ 196850 h 331787"/>
              <a:gd name="connsiteX33" fmla="*/ 146517 w 331788"/>
              <a:gd name="connsiteY33" fmla="*/ 192087 h 331787"/>
              <a:gd name="connsiteX34" fmla="*/ 163513 w 331788"/>
              <a:gd name="connsiteY34" fmla="*/ 215900 h 331787"/>
              <a:gd name="connsiteX35" fmla="*/ 147825 w 331788"/>
              <a:gd name="connsiteY35" fmla="*/ 214577 h 331787"/>
              <a:gd name="connsiteX36" fmla="*/ 141288 w 331788"/>
              <a:gd name="connsiteY36" fmla="*/ 200025 h 331787"/>
              <a:gd name="connsiteX37" fmla="*/ 146517 w 331788"/>
              <a:gd name="connsiteY37" fmla="*/ 192087 h 331787"/>
              <a:gd name="connsiteX38" fmla="*/ 277877 w 331788"/>
              <a:gd name="connsiteY38" fmla="*/ 160337 h 331787"/>
              <a:gd name="connsiteX39" fmla="*/ 314326 w 331788"/>
              <a:gd name="connsiteY39" fmla="*/ 204624 h 331787"/>
              <a:gd name="connsiteX40" fmla="*/ 253143 w 331788"/>
              <a:gd name="connsiteY40" fmla="*/ 211137 h 331787"/>
              <a:gd name="connsiteX41" fmla="*/ 249238 w 331788"/>
              <a:gd name="connsiteY41" fmla="*/ 203322 h 331787"/>
              <a:gd name="connsiteX42" fmla="*/ 277877 w 331788"/>
              <a:gd name="connsiteY42" fmla="*/ 160337 h 331787"/>
              <a:gd name="connsiteX43" fmla="*/ 290513 w 331788"/>
              <a:gd name="connsiteY43" fmla="*/ 153987 h 331787"/>
              <a:gd name="connsiteX44" fmla="*/ 331788 w 331788"/>
              <a:gd name="connsiteY44" fmla="*/ 167061 h 331787"/>
              <a:gd name="connsiteX45" fmla="*/ 329125 w 331788"/>
              <a:gd name="connsiteY45" fmla="*/ 198437 h 331787"/>
              <a:gd name="connsiteX46" fmla="*/ 290513 w 331788"/>
              <a:gd name="connsiteY46" fmla="*/ 153987 h 331787"/>
              <a:gd name="connsiteX47" fmla="*/ 113341 w 331788"/>
              <a:gd name="connsiteY47" fmla="*/ 139700 h 331787"/>
              <a:gd name="connsiteX48" fmla="*/ 130085 w 331788"/>
              <a:gd name="connsiteY48" fmla="*/ 169324 h 331787"/>
              <a:gd name="connsiteX49" fmla="*/ 136525 w 331788"/>
              <a:gd name="connsiteY49" fmla="*/ 178340 h 331787"/>
              <a:gd name="connsiteX50" fmla="*/ 128797 w 331788"/>
              <a:gd name="connsiteY50" fmla="*/ 191219 h 331787"/>
              <a:gd name="connsiteX51" fmla="*/ 121069 w 331788"/>
              <a:gd name="connsiteY51" fmla="*/ 189932 h 331787"/>
              <a:gd name="connsiteX52" fmla="*/ 95310 w 331788"/>
              <a:gd name="connsiteY52" fmla="*/ 207963 h 331787"/>
              <a:gd name="connsiteX53" fmla="*/ 1288 w 331788"/>
              <a:gd name="connsiteY53" fmla="*/ 179628 h 331787"/>
              <a:gd name="connsiteX54" fmla="*/ 0 w 331788"/>
              <a:gd name="connsiteY54" fmla="*/ 165460 h 331787"/>
              <a:gd name="connsiteX55" fmla="*/ 1288 w 331788"/>
              <a:gd name="connsiteY55" fmla="*/ 151292 h 331787"/>
              <a:gd name="connsiteX56" fmla="*/ 113341 w 331788"/>
              <a:gd name="connsiteY56" fmla="*/ 139700 h 331787"/>
              <a:gd name="connsiteX57" fmla="*/ 186315 w 331788"/>
              <a:gd name="connsiteY57" fmla="*/ 138112 h 331787"/>
              <a:gd name="connsiteX58" fmla="*/ 268288 w 331788"/>
              <a:gd name="connsiteY58" fmla="*/ 149780 h 331787"/>
              <a:gd name="connsiteX59" fmla="*/ 238829 w 331788"/>
              <a:gd name="connsiteY59" fmla="*/ 193860 h 331787"/>
              <a:gd name="connsiteX60" fmla="*/ 227301 w 331788"/>
              <a:gd name="connsiteY60" fmla="*/ 191267 h 331787"/>
              <a:gd name="connsiteX61" fmla="*/ 200404 w 331788"/>
              <a:gd name="connsiteY61" fmla="*/ 214604 h 331787"/>
              <a:gd name="connsiteX62" fmla="*/ 179911 w 331788"/>
              <a:gd name="connsiteY62" fmla="*/ 215900 h 331787"/>
              <a:gd name="connsiteX63" fmla="*/ 155575 w 331788"/>
              <a:gd name="connsiteY63" fmla="*/ 179599 h 331787"/>
              <a:gd name="connsiteX64" fmla="*/ 173507 w 331788"/>
              <a:gd name="connsiteY64" fmla="*/ 154966 h 331787"/>
              <a:gd name="connsiteX65" fmla="*/ 186315 w 331788"/>
              <a:gd name="connsiteY65" fmla="*/ 138112 h 331787"/>
              <a:gd name="connsiteX66" fmla="*/ 168276 w 331788"/>
              <a:gd name="connsiteY66" fmla="*/ 138112 h 331787"/>
              <a:gd name="connsiteX67" fmla="*/ 161661 w 331788"/>
              <a:gd name="connsiteY67" fmla="*/ 145566 h 331787"/>
              <a:gd name="connsiteX68" fmla="*/ 145786 w 331788"/>
              <a:gd name="connsiteY68" fmla="*/ 166687 h 331787"/>
              <a:gd name="connsiteX69" fmla="*/ 141817 w 331788"/>
              <a:gd name="connsiteY69" fmla="*/ 161718 h 331787"/>
              <a:gd name="connsiteX70" fmla="*/ 128588 w 331788"/>
              <a:gd name="connsiteY70" fmla="*/ 139354 h 331787"/>
              <a:gd name="connsiteX71" fmla="*/ 168276 w 331788"/>
              <a:gd name="connsiteY71" fmla="*/ 138112 h 331787"/>
              <a:gd name="connsiteX72" fmla="*/ 220028 w 331788"/>
              <a:gd name="connsiteY72" fmla="*/ 103187 h 331787"/>
              <a:gd name="connsiteX73" fmla="*/ 232728 w 331788"/>
              <a:gd name="connsiteY73" fmla="*/ 105784 h 331787"/>
              <a:gd name="connsiteX74" fmla="*/ 237808 w 331788"/>
              <a:gd name="connsiteY74" fmla="*/ 105784 h 331787"/>
              <a:gd name="connsiteX75" fmla="*/ 246698 w 331788"/>
              <a:gd name="connsiteY75" fmla="*/ 118773 h 331787"/>
              <a:gd name="connsiteX76" fmla="*/ 255588 w 331788"/>
              <a:gd name="connsiteY76" fmla="*/ 131762 h 331787"/>
              <a:gd name="connsiteX77" fmla="*/ 198438 w 331788"/>
              <a:gd name="connsiteY77" fmla="*/ 125267 h 331787"/>
              <a:gd name="connsiteX78" fmla="*/ 220028 w 331788"/>
              <a:gd name="connsiteY78" fmla="*/ 103187 h 331787"/>
              <a:gd name="connsiteX79" fmla="*/ 317236 w 331788"/>
              <a:gd name="connsiteY79" fmla="*/ 98425 h 331787"/>
              <a:gd name="connsiteX80" fmla="*/ 331788 w 331788"/>
              <a:gd name="connsiteY80" fmla="*/ 152400 h 331787"/>
              <a:gd name="connsiteX81" fmla="*/ 292100 w 331788"/>
              <a:gd name="connsiteY81" fmla="*/ 140552 h 331787"/>
              <a:gd name="connsiteX82" fmla="*/ 317236 w 331788"/>
              <a:gd name="connsiteY82" fmla="*/ 98425 h 331787"/>
              <a:gd name="connsiteX83" fmla="*/ 286068 w 331788"/>
              <a:gd name="connsiteY83" fmla="*/ 52387 h 331787"/>
              <a:gd name="connsiteX84" fmla="*/ 309563 w 331788"/>
              <a:gd name="connsiteY84" fmla="*/ 84748 h 331787"/>
              <a:gd name="connsiteX85" fmla="*/ 278236 w 331788"/>
              <a:gd name="connsiteY85" fmla="*/ 136525 h 331787"/>
              <a:gd name="connsiteX86" fmla="*/ 276931 w 331788"/>
              <a:gd name="connsiteY86" fmla="*/ 136525 h 331787"/>
              <a:gd name="connsiteX87" fmla="*/ 258657 w 331788"/>
              <a:gd name="connsiteY87" fmla="*/ 110636 h 331787"/>
              <a:gd name="connsiteX88" fmla="*/ 250825 w 331788"/>
              <a:gd name="connsiteY88" fmla="*/ 98986 h 331787"/>
              <a:gd name="connsiteX89" fmla="*/ 259962 w 331788"/>
              <a:gd name="connsiteY89" fmla="*/ 78275 h 331787"/>
              <a:gd name="connsiteX90" fmla="*/ 258657 w 331788"/>
              <a:gd name="connsiteY90" fmla="*/ 70509 h 331787"/>
              <a:gd name="connsiteX91" fmla="*/ 286068 w 331788"/>
              <a:gd name="connsiteY91" fmla="*/ 52387 h 331787"/>
              <a:gd name="connsiteX92" fmla="*/ 73025 w 331788"/>
              <a:gd name="connsiteY92" fmla="*/ 28575 h 331787"/>
              <a:gd name="connsiteX93" fmla="*/ 107950 w 331788"/>
              <a:gd name="connsiteY93" fmla="*/ 126377 h 331787"/>
              <a:gd name="connsiteX94" fmla="*/ 3175 w 331788"/>
              <a:gd name="connsiteY94" fmla="*/ 138113 h 331787"/>
              <a:gd name="connsiteX95" fmla="*/ 73025 w 331788"/>
              <a:gd name="connsiteY95" fmla="*/ 28575 h 331787"/>
              <a:gd name="connsiteX96" fmla="*/ 203200 w 331788"/>
              <a:gd name="connsiteY96" fmla="*/ 4762 h 331787"/>
              <a:gd name="connsiteX97" fmla="*/ 274638 w 331788"/>
              <a:gd name="connsiteY97" fmla="*/ 41817 h 331787"/>
              <a:gd name="connsiteX98" fmla="*/ 251258 w 331788"/>
              <a:gd name="connsiteY98" fmla="*/ 57150 h 331787"/>
              <a:gd name="connsiteX99" fmla="*/ 233074 w 331788"/>
              <a:gd name="connsiteY99" fmla="*/ 50761 h 331787"/>
              <a:gd name="connsiteX100" fmla="*/ 225281 w 331788"/>
              <a:gd name="connsiteY100" fmla="*/ 52039 h 331787"/>
              <a:gd name="connsiteX101" fmla="*/ 203200 w 331788"/>
              <a:gd name="connsiteY101" fmla="*/ 4762 h 331787"/>
              <a:gd name="connsiteX102" fmla="*/ 165260 w 331788"/>
              <a:gd name="connsiteY102" fmla="*/ 0 h 331787"/>
              <a:gd name="connsiteX103" fmla="*/ 185786 w 331788"/>
              <a:gd name="connsiteY103" fmla="*/ 1290 h 331787"/>
              <a:gd name="connsiteX104" fmla="*/ 212725 w 331788"/>
              <a:gd name="connsiteY104" fmla="*/ 59333 h 331787"/>
              <a:gd name="connsiteX105" fmla="*/ 205028 w 331788"/>
              <a:gd name="connsiteY105" fmla="*/ 77390 h 331787"/>
              <a:gd name="connsiteX106" fmla="*/ 208876 w 331788"/>
              <a:gd name="connsiteY106" fmla="*/ 91579 h 331787"/>
              <a:gd name="connsiteX107" fmla="*/ 179371 w 331788"/>
              <a:gd name="connsiteY107" fmla="*/ 122535 h 331787"/>
              <a:gd name="connsiteX108" fmla="*/ 176806 w 331788"/>
              <a:gd name="connsiteY108" fmla="*/ 122535 h 331787"/>
              <a:gd name="connsiteX109" fmla="*/ 122927 w 331788"/>
              <a:gd name="connsiteY109" fmla="*/ 123825 h 331787"/>
              <a:gd name="connsiteX110" fmla="*/ 85725 w 331788"/>
              <a:gd name="connsiteY110" fmla="*/ 20637 h 331787"/>
              <a:gd name="connsiteX111" fmla="*/ 165260 w 331788"/>
              <a:gd name="connsiteY111" fmla="*/ 0 h 3317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331788" h="331787">
                <a:moveTo>
                  <a:pt x="199497" y="265112"/>
                </a:moveTo>
                <a:cubicBezTo>
                  <a:pt x="203360" y="270241"/>
                  <a:pt x="205935" y="274088"/>
                  <a:pt x="209798" y="279217"/>
                </a:cubicBezTo>
                <a:cubicBezTo>
                  <a:pt x="222674" y="295885"/>
                  <a:pt x="231688" y="307425"/>
                  <a:pt x="238126" y="315118"/>
                </a:cubicBezTo>
                <a:cubicBezTo>
                  <a:pt x="216236" y="325376"/>
                  <a:pt x="191771" y="331787"/>
                  <a:pt x="166018" y="331787"/>
                </a:cubicBezTo>
                <a:cubicBezTo>
                  <a:pt x="150566" y="331787"/>
                  <a:pt x="136402" y="329223"/>
                  <a:pt x="122238" y="325376"/>
                </a:cubicBezTo>
                <a:cubicBezTo>
                  <a:pt x="141553" y="312554"/>
                  <a:pt x="169881" y="293321"/>
                  <a:pt x="199497" y="265112"/>
                </a:cubicBezTo>
                <a:close/>
                <a:moveTo>
                  <a:pt x="190500" y="228600"/>
                </a:moveTo>
                <a:cubicBezTo>
                  <a:pt x="194163" y="228600"/>
                  <a:pt x="197827" y="228600"/>
                  <a:pt x="201490" y="228600"/>
                </a:cubicBezTo>
                <a:cubicBezTo>
                  <a:pt x="202712" y="231198"/>
                  <a:pt x="203933" y="233796"/>
                  <a:pt x="206375" y="236394"/>
                </a:cubicBezTo>
                <a:cubicBezTo>
                  <a:pt x="203933" y="237693"/>
                  <a:pt x="201490" y="240290"/>
                  <a:pt x="200269" y="242888"/>
                </a:cubicBezTo>
                <a:cubicBezTo>
                  <a:pt x="196606" y="237693"/>
                  <a:pt x="194163" y="233796"/>
                  <a:pt x="190500" y="228600"/>
                </a:cubicBezTo>
                <a:close/>
                <a:moveTo>
                  <a:pt x="146452" y="228600"/>
                </a:moveTo>
                <a:cubicBezTo>
                  <a:pt x="152930" y="228600"/>
                  <a:pt x="159408" y="229897"/>
                  <a:pt x="164590" y="229897"/>
                </a:cubicBezTo>
                <a:cubicBezTo>
                  <a:pt x="164590" y="229897"/>
                  <a:pt x="164590" y="229897"/>
                  <a:pt x="165885" y="229897"/>
                </a:cubicBezTo>
                <a:cubicBezTo>
                  <a:pt x="168477" y="229897"/>
                  <a:pt x="171068" y="229897"/>
                  <a:pt x="173659" y="229897"/>
                </a:cubicBezTo>
                <a:cubicBezTo>
                  <a:pt x="178841" y="237678"/>
                  <a:pt x="185319" y="245459"/>
                  <a:pt x="190501" y="253240"/>
                </a:cubicBezTo>
                <a:cubicBezTo>
                  <a:pt x="156817" y="286958"/>
                  <a:pt x="123132" y="309004"/>
                  <a:pt x="103699" y="320675"/>
                </a:cubicBezTo>
                <a:cubicBezTo>
                  <a:pt x="94630" y="316785"/>
                  <a:pt x="85561" y="311597"/>
                  <a:pt x="77788" y="306410"/>
                </a:cubicBezTo>
                <a:cubicBezTo>
                  <a:pt x="84266" y="293442"/>
                  <a:pt x="97221" y="271396"/>
                  <a:pt x="112768" y="244162"/>
                </a:cubicBezTo>
                <a:cubicBezTo>
                  <a:pt x="115359" y="245459"/>
                  <a:pt x="117950" y="245459"/>
                  <a:pt x="121837" y="245459"/>
                </a:cubicBezTo>
                <a:cubicBezTo>
                  <a:pt x="132201" y="245459"/>
                  <a:pt x="142566" y="238975"/>
                  <a:pt x="146452" y="228600"/>
                </a:cubicBezTo>
                <a:close/>
                <a:moveTo>
                  <a:pt x="323851" y="217487"/>
                </a:moveTo>
                <a:cubicBezTo>
                  <a:pt x="310830" y="256268"/>
                  <a:pt x="284788" y="287292"/>
                  <a:pt x="249631" y="307975"/>
                </a:cubicBezTo>
                <a:cubicBezTo>
                  <a:pt x="240516" y="295048"/>
                  <a:pt x="224890" y="275658"/>
                  <a:pt x="207963" y="253682"/>
                </a:cubicBezTo>
                <a:cubicBezTo>
                  <a:pt x="211869" y="249804"/>
                  <a:pt x="214474" y="247219"/>
                  <a:pt x="218380" y="243341"/>
                </a:cubicBezTo>
                <a:cubicBezTo>
                  <a:pt x="220984" y="244634"/>
                  <a:pt x="223588" y="244634"/>
                  <a:pt x="227495" y="244634"/>
                </a:cubicBezTo>
                <a:cubicBezTo>
                  <a:pt x="239214" y="244634"/>
                  <a:pt x="250933" y="236878"/>
                  <a:pt x="253537" y="225243"/>
                </a:cubicBezTo>
                <a:cubicBezTo>
                  <a:pt x="280881" y="222658"/>
                  <a:pt x="304319" y="220073"/>
                  <a:pt x="323851" y="217487"/>
                </a:cubicBezTo>
                <a:close/>
                <a:moveTo>
                  <a:pt x="3175" y="196850"/>
                </a:moveTo>
                <a:cubicBezTo>
                  <a:pt x="23562" y="204666"/>
                  <a:pt x="55417" y="215086"/>
                  <a:pt x="93642" y="222902"/>
                </a:cubicBezTo>
                <a:cubicBezTo>
                  <a:pt x="94916" y="228112"/>
                  <a:pt x="96190" y="232019"/>
                  <a:pt x="100013" y="235927"/>
                </a:cubicBezTo>
                <a:cubicBezTo>
                  <a:pt x="84723" y="261978"/>
                  <a:pt x="71981" y="284122"/>
                  <a:pt x="65610" y="298450"/>
                </a:cubicBezTo>
                <a:cubicBezTo>
                  <a:pt x="33755" y="273702"/>
                  <a:pt x="10820" y="237230"/>
                  <a:pt x="3175" y="196850"/>
                </a:cubicBezTo>
                <a:close/>
                <a:moveTo>
                  <a:pt x="146517" y="192087"/>
                </a:moveTo>
                <a:cubicBezTo>
                  <a:pt x="151747" y="200025"/>
                  <a:pt x="156976" y="207963"/>
                  <a:pt x="163513" y="215900"/>
                </a:cubicBezTo>
                <a:cubicBezTo>
                  <a:pt x="158284" y="215900"/>
                  <a:pt x="153054" y="214577"/>
                  <a:pt x="147825" y="214577"/>
                </a:cubicBezTo>
                <a:cubicBezTo>
                  <a:pt x="147825" y="209286"/>
                  <a:pt x="145210" y="203994"/>
                  <a:pt x="141288" y="200025"/>
                </a:cubicBezTo>
                <a:cubicBezTo>
                  <a:pt x="142595" y="197379"/>
                  <a:pt x="145210" y="194733"/>
                  <a:pt x="146517" y="192087"/>
                </a:cubicBezTo>
                <a:close/>
                <a:moveTo>
                  <a:pt x="277877" y="160337"/>
                </a:moveTo>
                <a:cubicBezTo>
                  <a:pt x="290894" y="175968"/>
                  <a:pt x="302610" y="190296"/>
                  <a:pt x="314326" y="204624"/>
                </a:cubicBezTo>
                <a:cubicBezTo>
                  <a:pt x="297403" y="205927"/>
                  <a:pt x="276575" y="208532"/>
                  <a:pt x="253143" y="211137"/>
                </a:cubicBezTo>
                <a:cubicBezTo>
                  <a:pt x="251842" y="207230"/>
                  <a:pt x="251842" y="204624"/>
                  <a:pt x="249238" y="203322"/>
                </a:cubicBezTo>
                <a:cubicBezTo>
                  <a:pt x="259652" y="188994"/>
                  <a:pt x="270066" y="174665"/>
                  <a:pt x="277877" y="160337"/>
                </a:cubicBezTo>
                <a:close/>
                <a:moveTo>
                  <a:pt x="290513" y="153987"/>
                </a:moveTo>
                <a:cubicBezTo>
                  <a:pt x="306490" y="159216"/>
                  <a:pt x="321136" y="163139"/>
                  <a:pt x="331788" y="167061"/>
                </a:cubicBezTo>
                <a:cubicBezTo>
                  <a:pt x="331788" y="178827"/>
                  <a:pt x="330457" y="187978"/>
                  <a:pt x="329125" y="198437"/>
                </a:cubicBezTo>
                <a:cubicBezTo>
                  <a:pt x="317142" y="185364"/>
                  <a:pt x="303828" y="170983"/>
                  <a:pt x="290513" y="153987"/>
                </a:cubicBezTo>
                <a:close/>
                <a:moveTo>
                  <a:pt x="113341" y="139700"/>
                </a:moveTo>
                <a:cubicBezTo>
                  <a:pt x="118493" y="150004"/>
                  <a:pt x="124933" y="160307"/>
                  <a:pt x="130085" y="169324"/>
                </a:cubicBezTo>
                <a:cubicBezTo>
                  <a:pt x="132661" y="171900"/>
                  <a:pt x="135237" y="175764"/>
                  <a:pt x="136525" y="178340"/>
                </a:cubicBezTo>
                <a:cubicBezTo>
                  <a:pt x="133949" y="183492"/>
                  <a:pt x="131373" y="187356"/>
                  <a:pt x="128797" y="191219"/>
                </a:cubicBezTo>
                <a:cubicBezTo>
                  <a:pt x="126221" y="189932"/>
                  <a:pt x="123645" y="189932"/>
                  <a:pt x="121069" y="189932"/>
                </a:cubicBezTo>
                <a:cubicBezTo>
                  <a:pt x="109478" y="189932"/>
                  <a:pt x="99174" y="197659"/>
                  <a:pt x="95310" y="207963"/>
                </a:cubicBezTo>
                <a:cubicBezTo>
                  <a:pt x="52807" y="200235"/>
                  <a:pt x="19320" y="187356"/>
                  <a:pt x="1288" y="179628"/>
                </a:cubicBezTo>
                <a:cubicBezTo>
                  <a:pt x="0" y="174476"/>
                  <a:pt x="0" y="170612"/>
                  <a:pt x="0" y="165460"/>
                </a:cubicBezTo>
                <a:cubicBezTo>
                  <a:pt x="0" y="160307"/>
                  <a:pt x="0" y="156444"/>
                  <a:pt x="1288" y="151292"/>
                </a:cubicBezTo>
                <a:cubicBezTo>
                  <a:pt x="23183" y="147428"/>
                  <a:pt x="64399" y="142276"/>
                  <a:pt x="113341" y="139700"/>
                </a:cubicBezTo>
                <a:close/>
                <a:moveTo>
                  <a:pt x="186315" y="138112"/>
                </a:moveTo>
                <a:cubicBezTo>
                  <a:pt x="215774" y="139408"/>
                  <a:pt x="243952" y="143298"/>
                  <a:pt x="268288" y="149780"/>
                </a:cubicBezTo>
                <a:cubicBezTo>
                  <a:pt x="259322" y="164042"/>
                  <a:pt x="249076" y="179599"/>
                  <a:pt x="238829" y="193860"/>
                </a:cubicBezTo>
                <a:cubicBezTo>
                  <a:pt x="234986" y="192564"/>
                  <a:pt x="231144" y="191267"/>
                  <a:pt x="227301" y="191267"/>
                </a:cubicBezTo>
                <a:cubicBezTo>
                  <a:pt x="213212" y="191267"/>
                  <a:pt x="201685" y="201639"/>
                  <a:pt x="200404" y="214604"/>
                </a:cubicBezTo>
                <a:cubicBezTo>
                  <a:pt x="194000" y="214604"/>
                  <a:pt x="186315" y="214604"/>
                  <a:pt x="179911" y="215900"/>
                </a:cubicBezTo>
                <a:cubicBezTo>
                  <a:pt x="170945" y="202936"/>
                  <a:pt x="163260" y="191267"/>
                  <a:pt x="155575" y="179599"/>
                </a:cubicBezTo>
                <a:cubicBezTo>
                  <a:pt x="160698" y="171820"/>
                  <a:pt x="167102" y="162745"/>
                  <a:pt x="173507" y="154966"/>
                </a:cubicBezTo>
                <a:cubicBezTo>
                  <a:pt x="177349" y="148483"/>
                  <a:pt x="182472" y="143298"/>
                  <a:pt x="186315" y="138112"/>
                </a:cubicBezTo>
                <a:close/>
                <a:moveTo>
                  <a:pt x="168276" y="138112"/>
                </a:moveTo>
                <a:cubicBezTo>
                  <a:pt x="165630" y="140597"/>
                  <a:pt x="164307" y="143081"/>
                  <a:pt x="161661" y="145566"/>
                </a:cubicBezTo>
                <a:cubicBezTo>
                  <a:pt x="156370" y="153020"/>
                  <a:pt x="151078" y="159232"/>
                  <a:pt x="145786" y="166687"/>
                </a:cubicBezTo>
                <a:cubicBezTo>
                  <a:pt x="144463" y="165445"/>
                  <a:pt x="143140" y="162960"/>
                  <a:pt x="141817" y="161718"/>
                </a:cubicBezTo>
                <a:cubicBezTo>
                  <a:pt x="137849" y="154263"/>
                  <a:pt x="132557" y="146808"/>
                  <a:pt x="128588" y="139354"/>
                </a:cubicBezTo>
                <a:cubicBezTo>
                  <a:pt x="141817" y="139354"/>
                  <a:pt x="155047" y="138112"/>
                  <a:pt x="168276" y="138112"/>
                </a:cubicBezTo>
                <a:close/>
                <a:moveTo>
                  <a:pt x="220028" y="103187"/>
                </a:moveTo>
                <a:cubicBezTo>
                  <a:pt x="223838" y="104486"/>
                  <a:pt x="227648" y="105784"/>
                  <a:pt x="232728" y="105784"/>
                </a:cubicBezTo>
                <a:cubicBezTo>
                  <a:pt x="233998" y="105784"/>
                  <a:pt x="236538" y="105784"/>
                  <a:pt x="237808" y="105784"/>
                </a:cubicBezTo>
                <a:cubicBezTo>
                  <a:pt x="241618" y="109681"/>
                  <a:pt x="244158" y="114877"/>
                  <a:pt x="246698" y="118773"/>
                </a:cubicBezTo>
                <a:cubicBezTo>
                  <a:pt x="249238" y="122670"/>
                  <a:pt x="253048" y="127865"/>
                  <a:pt x="255588" y="131762"/>
                </a:cubicBezTo>
                <a:cubicBezTo>
                  <a:pt x="237808" y="129164"/>
                  <a:pt x="218758" y="126566"/>
                  <a:pt x="198438" y="125267"/>
                </a:cubicBezTo>
                <a:cubicBezTo>
                  <a:pt x="206058" y="117474"/>
                  <a:pt x="213678" y="109681"/>
                  <a:pt x="220028" y="103187"/>
                </a:cubicBezTo>
                <a:close/>
                <a:moveTo>
                  <a:pt x="317236" y="98425"/>
                </a:moveTo>
                <a:cubicBezTo>
                  <a:pt x="325173" y="115539"/>
                  <a:pt x="329142" y="133969"/>
                  <a:pt x="331788" y="152400"/>
                </a:cubicBezTo>
                <a:cubicBezTo>
                  <a:pt x="319882" y="148450"/>
                  <a:pt x="306652" y="144501"/>
                  <a:pt x="292100" y="140552"/>
                </a:cubicBezTo>
                <a:cubicBezTo>
                  <a:pt x="301361" y="124754"/>
                  <a:pt x="310621" y="111589"/>
                  <a:pt x="317236" y="98425"/>
                </a:cubicBezTo>
                <a:close/>
                <a:moveTo>
                  <a:pt x="286068" y="52387"/>
                </a:moveTo>
                <a:cubicBezTo>
                  <a:pt x="295205" y="61448"/>
                  <a:pt x="303037" y="71803"/>
                  <a:pt x="309563" y="84748"/>
                </a:cubicBezTo>
                <a:cubicBezTo>
                  <a:pt x="301731" y="98986"/>
                  <a:pt x="289984" y="117108"/>
                  <a:pt x="278236" y="136525"/>
                </a:cubicBezTo>
                <a:cubicBezTo>
                  <a:pt x="278236" y="136525"/>
                  <a:pt x="276931" y="136525"/>
                  <a:pt x="276931" y="136525"/>
                </a:cubicBezTo>
                <a:cubicBezTo>
                  <a:pt x="270404" y="127464"/>
                  <a:pt x="265183" y="119697"/>
                  <a:pt x="258657" y="110636"/>
                </a:cubicBezTo>
                <a:cubicBezTo>
                  <a:pt x="256046" y="106753"/>
                  <a:pt x="253436" y="102870"/>
                  <a:pt x="250825" y="98986"/>
                </a:cubicBezTo>
                <a:cubicBezTo>
                  <a:pt x="256046" y="93809"/>
                  <a:pt x="259962" y="86042"/>
                  <a:pt x="259962" y="78275"/>
                </a:cubicBezTo>
                <a:cubicBezTo>
                  <a:pt x="259962" y="75687"/>
                  <a:pt x="259962" y="73098"/>
                  <a:pt x="258657" y="70509"/>
                </a:cubicBezTo>
                <a:cubicBezTo>
                  <a:pt x="269099" y="62742"/>
                  <a:pt x="278236" y="57564"/>
                  <a:pt x="286068" y="52387"/>
                </a:cubicBezTo>
                <a:close/>
                <a:moveTo>
                  <a:pt x="73025" y="28575"/>
                </a:moveTo>
                <a:cubicBezTo>
                  <a:pt x="79493" y="54655"/>
                  <a:pt x="92428" y="92472"/>
                  <a:pt x="107950" y="126377"/>
                </a:cubicBezTo>
                <a:cubicBezTo>
                  <a:pt x="63970" y="128985"/>
                  <a:pt x="25165" y="134201"/>
                  <a:pt x="3175" y="138113"/>
                </a:cubicBezTo>
                <a:cubicBezTo>
                  <a:pt x="10936" y="92472"/>
                  <a:pt x="36806" y="53351"/>
                  <a:pt x="73025" y="28575"/>
                </a:cubicBezTo>
                <a:close/>
                <a:moveTo>
                  <a:pt x="203200" y="4762"/>
                </a:moveTo>
                <a:cubicBezTo>
                  <a:pt x="230476" y="11151"/>
                  <a:pt x="255155" y="23928"/>
                  <a:pt x="274638" y="41817"/>
                </a:cubicBezTo>
                <a:cubicBezTo>
                  <a:pt x="268144" y="45650"/>
                  <a:pt x="260350" y="52039"/>
                  <a:pt x="251258" y="57150"/>
                </a:cubicBezTo>
                <a:cubicBezTo>
                  <a:pt x="246063" y="53316"/>
                  <a:pt x="239568" y="50761"/>
                  <a:pt x="233074" y="50761"/>
                </a:cubicBezTo>
                <a:cubicBezTo>
                  <a:pt x="230476" y="50761"/>
                  <a:pt x="227879" y="50761"/>
                  <a:pt x="225281" y="52039"/>
                </a:cubicBezTo>
                <a:cubicBezTo>
                  <a:pt x="216189" y="34150"/>
                  <a:pt x="208395" y="17539"/>
                  <a:pt x="203200" y="4762"/>
                </a:cubicBezTo>
                <a:close/>
                <a:moveTo>
                  <a:pt x="165260" y="0"/>
                </a:moveTo>
                <a:cubicBezTo>
                  <a:pt x="172957" y="0"/>
                  <a:pt x="179371" y="0"/>
                  <a:pt x="185786" y="1290"/>
                </a:cubicBezTo>
                <a:cubicBezTo>
                  <a:pt x="192200" y="15478"/>
                  <a:pt x="199897" y="36115"/>
                  <a:pt x="212725" y="59333"/>
                </a:cubicBezTo>
                <a:cubicBezTo>
                  <a:pt x="207594" y="63202"/>
                  <a:pt x="205028" y="69651"/>
                  <a:pt x="205028" y="77390"/>
                </a:cubicBezTo>
                <a:cubicBezTo>
                  <a:pt x="205028" y="82550"/>
                  <a:pt x="206311" y="87709"/>
                  <a:pt x="208876" y="91579"/>
                </a:cubicBezTo>
                <a:cubicBezTo>
                  <a:pt x="198614" y="100608"/>
                  <a:pt x="188351" y="110926"/>
                  <a:pt x="179371" y="122535"/>
                </a:cubicBezTo>
                <a:cubicBezTo>
                  <a:pt x="178089" y="122535"/>
                  <a:pt x="178089" y="122535"/>
                  <a:pt x="176806" y="122535"/>
                </a:cubicBezTo>
                <a:cubicBezTo>
                  <a:pt x="158846" y="122535"/>
                  <a:pt x="139604" y="123825"/>
                  <a:pt x="122927" y="123825"/>
                </a:cubicBezTo>
                <a:cubicBezTo>
                  <a:pt x="104967" y="87709"/>
                  <a:pt x="92139" y="45144"/>
                  <a:pt x="85725" y="20637"/>
                </a:cubicBezTo>
                <a:cubicBezTo>
                  <a:pt x="108816" y="7739"/>
                  <a:pt x="135755" y="0"/>
                  <a:pt x="165260" y="0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椭圆 22"/>
          <p:cNvSpPr/>
          <p:nvPr/>
        </p:nvSpPr>
        <p:spPr>
          <a:xfrm>
            <a:off x="6619554" y="4620765"/>
            <a:ext cx="429199" cy="444093"/>
          </a:xfrm>
          <a:custGeom>
            <a:gdLst>
              <a:gd name="connsiteX0" fmla="*/ 94055 w 317452"/>
              <a:gd name="connsiteY0" fmla="*/ 135965 h 328468"/>
              <a:gd name="connsiteX1" fmla="*/ 94407 w 317452"/>
              <a:gd name="connsiteY1" fmla="*/ 136055 h 328468"/>
              <a:gd name="connsiteX2" fmla="*/ 104825 w 317452"/>
              <a:gd name="connsiteY2" fmla="*/ 158537 h 328468"/>
              <a:gd name="connsiteX3" fmla="*/ 106109 w 317452"/>
              <a:gd name="connsiteY3" fmla="*/ 161308 h 328468"/>
              <a:gd name="connsiteX4" fmla="*/ 98162 w 317452"/>
              <a:gd name="connsiteY4" fmla="*/ 160053 h 328468"/>
              <a:gd name="connsiteX5" fmla="*/ 96849 w 317452"/>
              <a:gd name="connsiteY5" fmla="*/ 160053 h 328468"/>
              <a:gd name="connsiteX6" fmla="*/ 92911 w 317452"/>
              <a:gd name="connsiteY6" fmla="*/ 137630 h 328468"/>
              <a:gd name="connsiteX7" fmla="*/ 93506 w 317452"/>
              <a:gd name="connsiteY7" fmla="*/ 136765 h 328468"/>
              <a:gd name="connsiteX8" fmla="*/ 39496 w 317452"/>
              <a:gd name="connsiteY8" fmla="*/ 115887 h 328468"/>
              <a:gd name="connsiteX9" fmla="*/ 51437 w 317452"/>
              <a:gd name="connsiteY9" fmla="*/ 165488 h 328468"/>
              <a:gd name="connsiteX10" fmla="*/ 48784 w 317452"/>
              <a:gd name="connsiteY10" fmla="*/ 166793 h 328468"/>
              <a:gd name="connsiteX11" fmla="*/ 47457 w 317452"/>
              <a:gd name="connsiteY11" fmla="*/ 170709 h 328468"/>
              <a:gd name="connsiteX12" fmla="*/ 48784 w 317452"/>
              <a:gd name="connsiteY12" fmla="*/ 173319 h 328468"/>
              <a:gd name="connsiteX13" fmla="*/ 52764 w 317452"/>
              <a:gd name="connsiteY13" fmla="*/ 175930 h 328468"/>
              <a:gd name="connsiteX14" fmla="*/ 55418 w 317452"/>
              <a:gd name="connsiteY14" fmla="*/ 174625 h 328468"/>
              <a:gd name="connsiteX15" fmla="*/ 87263 w 317452"/>
              <a:gd name="connsiteY15" fmla="*/ 216393 h 328468"/>
              <a:gd name="connsiteX16" fmla="*/ 55418 w 317452"/>
              <a:gd name="connsiteY16" fmla="*/ 230752 h 328468"/>
              <a:gd name="connsiteX17" fmla="*/ 38169 w 317452"/>
              <a:gd name="connsiteY17" fmla="*/ 224225 h 328468"/>
              <a:gd name="connsiteX18" fmla="*/ 1017 w 317452"/>
              <a:gd name="connsiteY18" fmla="*/ 147214 h 328468"/>
              <a:gd name="connsiteX19" fmla="*/ 7651 w 317452"/>
              <a:gd name="connsiteY19" fmla="*/ 128940 h 328468"/>
              <a:gd name="connsiteX20" fmla="*/ 39496 w 317452"/>
              <a:gd name="connsiteY20" fmla="*/ 115887 h 328468"/>
              <a:gd name="connsiteX21" fmla="*/ 63900 w 317452"/>
              <a:gd name="connsiteY21" fmla="*/ 106627 h 328468"/>
              <a:gd name="connsiteX22" fmla="*/ 71807 w 317452"/>
              <a:gd name="connsiteY22" fmla="*/ 114982 h 328468"/>
              <a:gd name="connsiteX23" fmla="*/ 81033 w 317452"/>
              <a:gd name="connsiteY23" fmla="*/ 133331 h 328468"/>
              <a:gd name="connsiteX24" fmla="*/ 87623 w 317452"/>
              <a:gd name="connsiteY24" fmla="*/ 130710 h 328468"/>
              <a:gd name="connsiteX25" fmla="*/ 95803 w 317452"/>
              <a:gd name="connsiteY25" fmla="*/ 133422 h 328468"/>
              <a:gd name="connsiteX26" fmla="*/ 94055 w 317452"/>
              <a:gd name="connsiteY26" fmla="*/ 135965 h 328468"/>
              <a:gd name="connsiteX27" fmla="*/ 89115 w 317452"/>
              <a:gd name="connsiteY27" fmla="*/ 134702 h 328468"/>
              <a:gd name="connsiteX28" fmla="*/ 83823 w 317452"/>
              <a:gd name="connsiteY28" fmla="*/ 137407 h 328468"/>
              <a:gd name="connsiteX29" fmla="*/ 82500 w 317452"/>
              <a:gd name="connsiteY29" fmla="*/ 137407 h 328468"/>
              <a:gd name="connsiteX30" fmla="*/ 97053 w 317452"/>
              <a:gd name="connsiteY30" fmla="*/ 169863 h 328468"/>
              <a:gd name="connsiteX31" fmla="*/ 98375 w 317452"/>
              <a:gd name="connsiteY31" fmla="*/ 169863 h 328468"/>
              <a:gd name="connsiteX32" fmla="*/ 103667 w 317452"/>
              <a:gd name="connsiteY32" fmla="*/ 167158 h 328468"/>
              <a:gd name="connsiteX33" fmla="*/ 106313 w 317452"/>
              <a:gd name="connsiteY33" fmla="*/ 161749 h 328468"/>
              <a:gd name="connsiteX34" fmla="*/ 106109 w 317452"/>
              <a:gd name="connsiteY34" fmla="*/ 161308 h 328468"/>
              <a:gd name="connsiteX35" fmla="*/ 109648 w 317452"/>
              <a:gd name="connsiteY35" fmla="*/ 161866 h 328468"/>
              <a:gd name="connsiteX36" fmla="*/ 110272 w 317452"/>
              <a:gd name="connsiteY36" fmla="*/ 161402 h 328468"/>
              <a:gd name="connsiteX37" fmla="*/ 110522 w 317452"/>
              <a:gd name="connsiteY37" fmla="*/ 164622 h 328468"/>
              <a:gd name="connsiteX38" fmla="*/ 106074 w 317452"/>
              <a:gd name="connsiteY38" fmla="*/ 170028 h 328468"/>
              <a:gd name="connsiteX39" fmla="*/ 99484 w 317452"/>
              <a:gd name="connsiteY39" fmla="*/ 172650 h 328468"/>
              <a:gd name="connsiteX40" fmla="*/ 107391 w 317452"/>
              <a:gd name="connsiteY40" fmla="*/ 192309 h 328468"/>
              <a:gd name="connsiteX41" fmla="*/ 100802 w 317452"/>
              <a:gd name="connsiteY41" fmla="*/ 211968 h 328468"/>
              <a:gd name="connsiteX42" fmla="*/ 91576 w 317452"/>
              <a:gd name="connsiteY42" fmla="*/ 215900 h 328468"/>
              <a:gd name="connsiteX43" fmla="*/ 59946 w 317452"/>
              <a:gd name="connsiteY43" fmla="*/ 172650 h 328468"/>
              <a:gd name="connsiteX44" fmla="*/ 62582 w 317452"/>
              <a:gd name="connsiteY44" fmla="*/ 171339 h 328468"/>
              <a:gd name="connsiteX45" fmla="*/ 63900 w 317452"/>
              <a:gd name="connsiteY45" fmla="*/ 166097 h 328468"/>
              <a:gd name="connsiteX46" fmla="*/ 62582 w 317452"/>
              <a:gd name="connsiteY46" fmla="*/ 163475 h 328468"/>
              <a:gd name="connsiteX47" fmla="*/ 58628 w 317452"/>
              <a:gd name="connsiteY47" fmla="*/ 162165 h 328468"/>
              <a:gd name="connsiteX48" fmla="*/ 54674 w 317452"/>
              <a:gd name="connsiteY48" fmla="*/ 163475 h 328468"/>
              <a:gd name="connsiteX49" fmla="*/ 42813 w 317452"/>
              <a:gd name="connsiteY49" fmla="*/ 111051 h 328468"/>
              <a:gd name="connsiteX50" fmla="*/ 52038 w 317452"/>
              <a:gd name="connsiteY50" fmla="*/ 107119 h 328468"/>
              <a:gd name="connsiteX51" fmla="*/ 63900 w 317452"/>
              <a:gd name="connsiteY51" fmla="*/ 106627 h 328468"/>
              <a:gd name="connsiteX52" fmla="*/ 221560 w 317452"/>
              <a:gd name="connsiteY52" fmla="*/ 67725 h 328468"/>
              <a:gd name="connsiteX53" fmla="*/ 239938 w 317452"/>
              <a:gd name="connsiteY53" fmla="*/ 67725 h 328468"/>
              <a:gd name="connsiteX54" fmla="*/ 249127 w 317452"/>
              <a:gd name="connsiteY54" fmla="*/ 90147 h 328468"/>
              <a:gd name="connsiteX55" fmla="*/ 249127 w 317452"/>
              <a:gd name="connsiteY55" fmla="*/ 99380 h 328468"/>
              <a:gd name="connsiteX56" fmla="*/ 259629 w 317452"/>
              <a:gd name="connsiteY56" fmla="*/ 162691 h 328468"/>
              <a:gd name="connsiteX57" fmla="*/ 300324 w 317452"/>
              <a:gd name="connsiteY57" fmla="*/ 193027 h 328468"/>
              <a:gd name="connsiteX58" fmla="*/ 304262 w 317452"/>
              <a:gd name="connsiteY58" fmla="*/ 215450 h 328468"/>
              <a:gd name="connsiteX59" fmla="*/ 283258 w 317452"/>
              <a:gd name="connsiteY59" fmla="*/ 219407 h 328468"/>
              <a:gd name="connsiteX60" fmla="*/ 281946 w 317452"/>
              <a:gd name="connsiteY60" fmla="*/ 218088 h 328468"/>
              <a:gd name="connsiteX61" fmla="*/ 236000 w 317452"/>
              <a:gd name="connsiteY61" fmla="*/ 185113 h 328468"/>
              <a:gd name="connsiteX62" fmla="*/ 229436 w 317452"/>
              <a:gd name="connsiteY62" fmla="*/ 174562 h 328468"/>
              <a:gd name="connsiteX63" fmla="*/ 224185 w 317452"/>
              <a:gd name="connsiteY63" fmla="*/ 145544 h 328468"/>
              <a:gd name="connsiteX64" fmla="*/ 196617 w 317452"/>
              <a:gd name="connsiteY64" fmla="*/ 194346 h 328468"/>
              <a:gd name="connsiteX65" fmla="*/ 229436 w 317452"/>
              <a:gd name="connsiteY65" fmla="*/ 243148 h 328468"/>
              <a:gd name="connsiteX66" fmla="*/ 230749 w 317452"/>
              <a:gd name="connsiteY66" fmla="*/ 265571 h 328468"/>
              <a:gd name="connsiteX67" fmla="*/ 195305 w 317452"/>
              <a:gd name="connsiteY67" fmla="*/ 318329 h 328468"/>
              <a:gd name="connsiteX68" fmla="*/ 169050 w 317452"/>
              <a:gd name="connsiteY68" fmla="*/ 323605 h 328468"/>
              <a:gd name="connsiteX69" fmla="*/ 167737 w 317452"/>
              <a:gd name="connsiteY69" fmla="*/ 323605 h 328468"/>
              <a:gd name="connsiteX70" fmla="*/ 162486 w 317452"/>
              <a:gd name="connsiteY70" fmla="*/ 297226 h 328468"/>
              <a:gd name="connsiteX71" fmla="*/ 191366 w 317452"/>
              <a:gd name="connsiteY71" fmla="*/ 255019 h 328468"/>
              <a:gd name="connsiteX72" fmla="*/ 167737 w 317452"/>
              <a:gd name="connsiteY72" fmla="*/ 220726 h 328468"/>
              <a:gd name="connsiteX73" fmla="*/ 70594 w 317452"/>
              <a:gd name="connsiteY73" fmla="*/ 322286 h 328468"/>
              <a:gd name="connsiteX74" fmla="*/ 46965 w 317452"/>
              <a:gd name="connsiteY74" fmla="*/ 326243 h 328468"/>
              <a:gd name="connsiteX75" fmla="*/ 44339 w 317452"/>
              <a:gd name="connsiteY75" fmla="*/ 322286 h 328468"/>
              <a:gd name="connsiteX76" fmla="*/ 43027 w 317452"/>
              <a:gd name="connsiteY76" fmla="*/ 295907 h 328468"/>
              <a:gd name="connsiteX77" fmla="*/ 144108 w 317452"/>
              <a:gd name="connsiteY77" fmla="*/ 189070 h 328468"/>
              <a:gd name="connsiteX78" fmla="*/ 148046 w 317452"/>
              <a:gd name="connsiteY78" fmla="*/ 177200 h 328468"/>
              <a:gd name="connsiteX79" fmla="*/ 190054 w 317452"/>
              <a:gd name="connsiteY79" fmla="*/ 103337 h 328468"/>
              <a:gd name="connsiteX80" fmla="*/ 151984 w 317452"/>
              <a:gd name="connsiteY80" fmla="*/ 107294 h 328468"/>
              <a:gd name="connsiteX81" fmla="*/ 119166 w 317452"/>
              <a:gd name="connsiteY81" fmla="*/ 154777 h 328468"/>
              <a:gd name="connsiteX82" fmla="*/ 110272 w 317452"/>
              <a:gd name="connsiteY82" fmla="*/ 161402 h 328468"/>
              <a:gd name="connsiteX83" fmla="*/ 110027 w 317452"/>
              <a:gd name="connsiteY83" fmla="*/ 158233 h 328468"/>
              <a:gd name="connsiteX84" fmla="*/ 99484 w 317452"/>
              <a:gd name="connsiteY84" fmla="*/ 134642 h 328468"/>
              <a:gd name="connsiteX85" fmla="*/ 95803 w 317452"/>
              <a:gd name="connsiteY85" fmla="*/ 133422 h 328468"/>
              <a:gd name="connsiteX86" fmla="*/ 97670 w 317452"/>
              <a:gd name="connsiteY86" fmla="*/ 130706 h 328468"/>
              <a:gd name="connsiteX87" fmla="*/ 130980 w 317452"/>
              <a:gd name="connsiteY87" fmla="*/ 82234 h 328468"/>
              <a:gd name="connsiteX88" fmla="*/ 141482 w 317452"/>
              <a:gd name="connsiteY88" fmla="*/ 75639 h 328468"/>
              <a:gd name="connsiteX89" fmla="*/ 221560 w 317452"/>
              <a:gd name="connsiteY89" fmla="*/ 67725 h 328468"/>
              <a:gd name="connsiteX90" fmla="*/ 276970 w 317452"/>
              <a:gd name="connsiteY90" fmla="*/ 0 h 328468"/>
              <a:gd name="connsiteX91" fmla="*/ 317452 w 317452"/>
              <a:gd name="connsiteY91" fmla="*/ 39688 h 328468"/>
              <a:gd name="connsiteX92" fmla="*/ 276970 w 317452"/>
              <a:gd name="connsiteY92" fmla="*/ 79376 h 328468"/>
              <a:gd name="connsiteX93" fmla="*/ 236488 w 317452"/>
              <a:gd name="connsiteY93" fmla="*/ 39688 h 328468"/>
              <a:gd name="connsiteX94" fmla="*/ 276970 w 317452"/>
              <a:gd name="connsiteY94" fmla="*/ 0 h 3284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317452" h="328468">
                <a:moveTo>
                  <a:pt x="94055" y="135965"/>
                </a:moveTo>
                <a:lnTo>
                  <a:pt x="94407" y="136055"/>
                </a:lnTo>
                <a:cubicBezTo>
                  <a:pt x="100360" y="148902"/>
                  <a:pt x="103337" y="155325"/>
                  <a:pt x="104825" y="158537"/>
                </a:cubicBezTo>
                <a:lnTo>
                  <a:pt x="106109" y="161308"/>
                </a:lnTo>
                <a:lnTo>
                  <a:pt x="98162" y="160053"/>
                </a:lnTo>
                <a:cubicBezTo>
                  <a:pt x="98162" y="160053"/>
                  <a:pt x="96849" y="160053"/>
                  <a:pt x="96849" y="160053"/>
                </a:cubicBezTo>
                <a:cubicBezTo>
                  <a:pt x="90285" y="154777"/>
                  <a:pt x="87660" y="144225"/>
                  <a:pt x="92911" y="137630"/>
                </a:cubicBezTo>
                <a:cubicBezTo>
                  <a:pt x="92911" y="137630"/>
                  <a:pt x="92911" y="137630"/>
                  <a:pt x="93506" y="136765"/>
                </a:cubicBezTo>
                <a:close/>
                <a:moveTo>
                  <a:pt x="39496" y="115887"/>
                </a:moveTo>
                <a:cubicBezTo>
                  <a:pt x="39496" y="115887"/>
                  <a:pt x="39496" y="115887"/>
                  <a:pt x="51437" y="165488"/>
                </a:cubicBezTo>
                <a:cubicBezTo>
                  <a:pt x="51437" y="165488"/>
                  <a:pt x="51437" y="165488"/>
                  <a:pt x="48784" y="166793"/>
                </a:cubicBezTo>
                <a:cubicBezTo>
                  <a:pt x="47457" y="166793"/>
                  <a:pt x="47457" y="169403"/>
                  <a:pt x="47457" y="170709"/>
                </a:cubicBezTo>
                <a:cubicBezTo>
                  <a:pt x="47457" y="170709"/>
                  <a:pt x="47457" y="170709"/>
                  <a:pt x="48784" y="173319"/>
                </a:cubicBezTo>
                <a:cubicBezTo>
                  <a:pt x="50111" y="175930"/>
                  <a:pt x="51437" y="175930"/>
                  <a:pt x="52764" y="175930"/>
                </a:cubicBezTo>
                <a:lnTo>
                  <a:pt x="55418" y="174625"/>
                </a:lnTo>
                <a:cubicBezTo>
                  <a:pt x="55418" y="174625"/>
                  <a:pt x="55418" y="174625"/>
                  <a:pt x="87263" y="216393"/>
                </a:cubicBezTo>
                <a:cubicBezTo>
                  <a:pt x="87263" y="216393"/>
                  <a:pt x="87263" y="216393"/>
                  <a:pt x="55418" y="230752"/>
                </a:cubicBezTo>
                <a:cubicBezTo>
                  <a:pt x="48784" y="233362"/>
                  <a:pt x="40823" y="230752"/>
                  <a:pt x="38169" y="224225"/>
                </a:cubicBezTo>
                <a:cubicBezTo>
                  <a:pt x="38169" y="224225"/>
                  <a:pt x="38169" y="224225"/>
                  <a:pt x="1017" y="147214"/>
                </a:cubicBezTo>
                <a:cubicBezTo>
                  <a:pt x="-1637" y="140687"/>
                  <a:pt x="1017" y="132856"/>
                  <a:pt x="7651" y="128940"/>
                </a:cubicBezTo>
                <a:cubicBezTo>
                  <a:pt x="7651" y="128940"/>
                  <a:pt x="7651" y="128940"/>
                  <a:pt x="39496" y="115887"/>
                </a:cubicBezTo>
                <a:close/>
                <a:moveTo>
                  <a:pt x="63900" y="106627"/>
                </a:moveTo>
                <a:cubicBezTo>
                  <a:pt x="67524" y="108102"/>
                  <a:pt x="70489" y="111051"/>
                  <a:pt x="71807" y="114982"/>
                </a:cubicBezTo>
                <a:cubicBezTo>
                  <a:pt x="71807" y="114982"/>
                  <a:pt x="71807" y="114982"/>
                  <a:pt x="81033" y="133331"/>
                </a:cubicBezTo>
                <a:cubicBezTo>
                  <a:pt x="81033" y="133331"/>
                  <a:pt x="81033" y="133331"/>
                  <a:pt x="87623" y="130710"/>
                </a:cubicBezTo>
                <a:lnTo>
                  <a:pt x="95803" y="133422"/>
                </a:lnTo>
                <a:lnTo>
                  <a:pt x="94055" y="135965"/>
                </a:lnTo>
                <a:lnTo>
                  <a:pt x="89115" y="134702"/>
                </a:lnTo>
                <a:cubicBezTo>
                  <a:pt x="89115" y="134702"/>
                  <a:pt x="89115" y="134702"/>
                  <a:pt x="83823" y="137407"/>
                </a:cubicBezTo>
                <a:cubicBezTo>
                  <a:pt x="83823" y="137407"/>
                  <a:pt x="82500" y="137407"/>
                  <a:pt x="82500" y="137407"/>
                </a:cubicBezTo>
                <a:cubicBezTo>
                  <a:pt x="82500" y="137407"/>
                  <a:pt x="82500" y="137407"/>
                  <a:pt x="97053" y="169863"/>
                </a:cubicBezTo>
                <a:cubicBezTo>
                  <a:pt x="97053" y="169863"/>
                  <a:pt x="97053" y="169863"/>
                  <a:pt x="98375" y="169863"/>
                </a:cubicBezTo>
                <a:lnTo>
                  <a:pt x="103667" y="167158"/>
                </a:lnTo>
                <a:cubicBezTo>
                  <a:pt x="106313" y="165806"/>
                  <a:pt x="106313" y="163101"/>
                  <a:pt x="106313" y="161749"/>
                </a:cubicBezTo>
                <a:lnTo>
                  <a:pt x="106109" y="161308"/>
                </a:lnTo>
                <a:lnTo>
                  <a:pt x="109648" y="161866"/>
                </a:lnTo>
                <a:lnTo>
                  <a:pt x="110272" y="161402"/>
                </a:lnTo>
                <a:lnTo>
                  <a:pt x="110522" y="164622"/>
                </a:lnTo>
                <a:cubicBezTo>
                  <a:pt x="109698" y="166752"/>
                  <a:pt x="108051" y="168718"/>
                  <a:pt x="106074" y="170028"/>
                </a:cubicBezTo>
                <a:cubicBezTo>
                  <a:pt x="106074" y="170028"/>
                  <a:pt x="106074" y="170028"/>
                  <a:pt x="99484" y="172650"/>
                </a:cubicBezTo>
                <a:cubicBezTo>
                  <a:pt x="99484" y="172650"/>
                  <a:pt x="99484" y="172650"/>
                  <a:pt x="107391" y="192309"/>
                </a:cubicBezTo>
                <a:cubicBezTo>
                  <a:pt x="111345" y="198862"/>
                  <a:pt x="107391" y="208036"/>
                  <a:pt x="100802" y="211968"/>
                </a:cubicBezTo>
                <a:cubicBezTo>
                  <a:pt x="100802" y="211968"/>
                  <a:pt x="100802" y="211968"/>
                  <a:pt x="91576" y="215900"/>
                </a:cubicBezTo>
                <a:cubicBezTo>
                  <a:pt x="91576" y="215900"/>
                  <a:pt x="91576" y="215900"/>
                  <a:pt x="59946" y="172650"/>
                </a:cubicBezTo>
                <a:cubicBezTo>
                  <a:pt x="59946" y="172650"/>
                  <a:pt x="59946" y="172650"/>
                  <a:pt x="62582" y="171339"/>
                </a:cubicBezTo>
                <a:cubicBezTo>
                  <a:pt x="65218" y="170028"/>
                  <a:pt x="65218" y="167407"/>
                  <a:pt x="63900" y="166097"/>
                </a:cubicBezTo>
                <a:cubicBezTo>
                  <a:pt x="63900" y="166097"/>
                  <a:pt x="63900" y="166097"/>
                  <a:pt x="62582" y="163475"/>
                </a:cubicBezTo>
                <a:cubicBezTo>
                  <a:pt x="62582" y="162165"/>
                  <a:pt x="59946" y="160854"/>
                  <a:pt x="58628" y="162165"/>
                </a:cubicBezTo>
                <a:cubicBezTo>
                  <a:pt x="58628" y="162165"/>
                  <a:pt x="58628" y="162165"/>
                  <a:pt x="54674" y="163475"/>
                </a:cubicBezTo>
                <a:cubicBezTo>
                  <a:pt x="54674" y="163475"/>
                  <a:pt x="54674" y="163475"/>
                  <a:pt x="42813" y="111051"/>
                </a:cubicBezTo>
                <a:cubicBezTo>
                  <a:pt x="42813" y="111051"/>
                  <a:pt x="42813" y="111051"/>
                  <a:pt x="52038" y="107119"/>
                </a:cubicBezTo>
                <a:cubicBezTo>
                  <a:pt x="55992" y="105153"/>
                  <a:pt x="60275" y="105153"/>
                  <a:pt x="63900" y="106627"/>
                </a:cubicBezTo>
                <a:close/>
                <a:moveTo>
                  <a:pt x="221560" y="67725"/>
                </a:moveTo>
                <a:cubicBezTo>
                  <a:pt x="226810" y="65087"/>
                  <a:pt x="234687" y="65087"/>
                  <a:pt x="239938" y="67725"/>
                </a:cubicBezTo>
                <a:cubicBezTo>
                  <a:pt x="247814" y="73001"/>
                  <a:pt x="250440" y="80915"/>
                  <a:pt x="249127" y="90147"/>
                </a:cubicBezTo>
                <a:cubicBezTo>
                  <a:pt x="249127" y="92785"/>
                  <a:pt x="249127" y="96742"/>
                  <a:pt x="249127" y="99380"/>
                </a:cubicBezTo>
                <a:cubicBezTo>
                  <a:pt x="249127" y="99380"/>
                  <a:pt x="249127" y="99380"/>
                  <a:pt x="259629" y="162691"/>
                </a:cubicBezTo>
                <a:cubicBezTo>
                  <a:pt x="259629" y="162691"/>
                  <a:pt x="259629" y="162691"/>
                  <a:pt x="300324" y="193027"/>
                </a:cubicBezTo>
                <a:cubicBezTo>
                  <a:pt x="308200" y="198303"/>
                  <a:pt x="309513" y="207536"/>
                  <a:pt x="304262" y="215450"/>
                </a:cubicBezTo>
                <a:cubicBezTo>
                  <a:pt x="299011" y="222045"/>
                  <a:pt x="289822" y="223363"/>
                  <a:pt x="283258" y="219407"/>
                </a:cubicBezTo>
                <a:cubicBezTo>
                  <a:pt x="283258" y="219407"/>
                  <a:pt x="281946" y="219407"/>
                  <a:pt x="281946" y="218088"/>
                </a:cubicBezTo>
                <a:cubicBezTo>
                  <a:pt x="281946" y="218088"/>
                  <a:pt x="281946" y="218088"/>
                  <a:pt x="236000" y="185113"/>
                </a:cubicBezTo>
                <a:cubicBezTo>
                  <a:pt x="232061" y="182475"/>
                  <a:pt x="230749" y="178518"/>
                  <a:pt x="229436" y="174562"/>
                </a:cubicBezTo>
                <a:cubicBezTo>
                  <a:pt x="229436" y="174562"/>
                  <a:pt x="229436" y="174562"/>
                  <a:pt x="224185" y="145544"/>
                </a:cubicBezTo>
                <a:cubicBezTo>
                  <a:pt x="224185" y="145544"/>
                  <a:pt x="224185" y="145544"/>
                  <a:pt x="196617" y="194346"/>
                </a:cubicBezTo>
                <a:cubicBezTo>
                  <a:pt x="196617" y="194346"/>
                  <a:pt x="196617" y="194346"/>
                  <a:pt x="229436" y="243148"/>
                </a:cubicBezTo>
                <a:cubicBezTo>
                  <a:pt x="234687" y="249743"/>
                  <a:pt x="234687" y="258976"/>
                  <a:pt x="230749" y="265571"/>
                </a:cubicBezTo>
                <a:cubicBezTo>
                  <a:pt x="230749" y="265571"/>
                  <a:pt x="230749" y="265571"/>
                  <a:pt x="195305" y="318329"/>
                </a:cubicBezTo>
                <a:cubicBezTo>
                  <a:pt x="188741" y="326243"/>
                  <a:pt x="178239" y="328881"/>
                  <a:pt x="169050" y="323605"/>
                </a:cubicBezTo>
                <a:cubicBezTo>
                  <a:pt x="169050" y="323605"/>
                  <a:pt x="169050" y="323605"/>
                  <a:pt x="167737" y="323605"/>
                </a:cubicBezTo>
                <a:cubicBezTo>
                  <a:pt x="159861" y="318329"/>
                  <a:pt x="157235" y="305140"/>
                  <a:pt x="162486" y="297226"/>
                </a:cubicBezTo>
                <a:cubicBezTo>
                  <a:pt x="162486" y="297226"/>
                  <a:pt x="162486" y="297226"/>
                  <a:pt x="191366" y="255019"/>
                </a:cubicBezTo>
                <a:cubicBezTo>
                  <a:pt x="191366" y="255019"/>
                  <a:pt x="191366" y="255019"/>
                  <a:pt x="167737" y="220726"/>
                </a:cubicBezTo>
                <a:cubicBezTo>
                  <a:pt x="167737" y="220726"/>
                  <a:pt x="167737" y="220726"/>
                  <a:pt x="70594" y="322286"/>
                </a:cubicBezTo>
                <a:cubicBezTo>
                  <a:pt x="65343" y="328881"/>
                  <a:pt x="54841" y="330200"/>
                  <a:pt x="46965" y="326243"/>
                </a:cubicBezTo>
                <a:cubicBezTo>
                  <a:pt x="45652" y="324924"/>
                  <a:pt x="44339" y="323605"/>
                  <a:pt x="44339" y="322286"/>
                </a:cubicBezTo>
                <a:cubicBezTo>
                  <a:pt x="36463" y="315691"/>
                  <a:pt x="36463" y="303821"/>
                  <a:pt x="43027" y="295907"/>
                </a:cubicBezTo>
                <a:cubicBezTo>
                  <a:pt x="43027" y="295907"/>
                  <a:pt x="43027" y="295907"/>
                  <a:pt x="144108" y="189070"/>
                </a:cubicBezTo>
                <a:cubicBezTo>
                  <a:pt x="144108" y="185113"/>
                  <a:pt x="145421" y="181156"/>
                  <a:pt x="148046" y="177200"/>
                </a:cubicBezTo>
                <a:cubicBezTo>
                  <a:pt x="148046" y="177200"/>
                  <a:pt x="148046" y="177200"/>
                  <a:pt x="190054" y="103337"/>
                </a:cubicBezTo>
                <a:cubicBezTo>
                  <a:pt x="190054" y="103337"/>
                  <a:pt x="190054" y="103337"/>
                  <a:pt x="151984" y="107294"/>
                </a:cubicBezTo>
                <a:cubicBezTo>
                  <a:pt x="151984" y="107294"/>
                  <a:pt x="151984" y="107294"/>
                  <a:pt x="119166" y="154777"/>
                </a:cubicBezTo>
                <a:lnTo>
                  <a:pt x="110272" y="161402"/>
                </a:lnTo>
                <a:lnTo>
                  <a:pt x="110027" y="158233"/>
                </a:lnTo>
                <a:cubicBezTo>
                  <a:pt x="99484" y="134642"/>
                  <a:pt x="99484" y="134642"/>
                  <a:pt x="99484" y="134642"/>
                </a:cubicBezTo>
                <a:lnTo>
                  <a:pt x="95803" y="133422"/>
                </a:lnTo>
                <a:lnTo>
                  <a:pt x="97670" y="130706"/>
                </a:lnTo>
                <a:cubicBezTo>
                  <a:pt x="102428" y="123781"/>
                  <a:pt x="111946" y="109932"/>
                  <a:pt x="130980" y="82234"/>
                </a:cubicBezTo>
                <a:cubicBezTo>
                  <a:pt x="133606" y="78277"/>
                  <a:pt x="137544" y="75639"/>
                  <a:pt x="141482" y="75639"/>
                </a:cubicBezTo>
                <a:cubicBezTo>
                  <a:pt x="141482" y="75639"/>
                  <a:pt x="141482" y="75639"/>
                  <a:pt x="221560" y="67725"/>
                </a:cubicBezTo>
                <a:close/>
                <a:moveTo>
                  <a:pt x="276970" y="0"/>
                </a:moveTo>
                <a:cubicBezTo>
                  <a:pt x="299328" y="0"/>
                  <a:pt x="317452" y="17769"/>
                  <a:pt x="317452" y="39688"/>
                </a:cubicBezTo>
                <a:cubicBezTo>
                  <a:pt x="317452" y="61607"/>
                  <a:pt x="299328" y="79376"/>
                  <a:pt x="276970" y="79376"/>
                </a:cubicBezTo>
                <a:cubicBezTo>
                  <a:pt x="254612" y="79376"/>
                  <a:pt x="236488" y="61607"/>
                  <a:pt x="236488" y="39688"/>
                </a:cubicBezTo>
                <a:cubicBezTo>
                  <a:pt x="236488" y="17769"/>
                  <a:pt x="254612" y="0"/>
                  <a:pt x="276970" y="0"/>
                </a:cubicBezTo>
                <a:close/>
              </a:path>
            </a:pathLst>
          </a:cu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9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9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9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6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9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5" grpId="0"/>
      <p:bldP spid="21" grpId="0"/>
      <p:bldP spid="27" grpId="0"/>
      <p:bldP spid="29" grpId="0"/>
      <p:bldP spid="30" grpId="0"/>
      <p:bldP spid="3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5037343" y="876141"/>
            <a:ext cx="2117319" cy="2373573"/>
            <a:chOff x="5498241" y="1194556"/>
            <a:chExt cx="1209374" cy="1355741"/>
          </a:xfrm>
        </p:grpSpPr>
        <p:grpSp>
          <p:nvGrpSpPr>
            <p:cNvPr id="3" name="组合 2"/>
            <p:cNvGrpSpPr/>
            <p:nvPr/>
          </p:nvGrpSpPr>
          <p:grpSpPr>
            <a:xfrm>
              <a:off x="5498241" y="1194556"/>
              <a:ext cx="1209374" cy="1355741"/>
              <a:chOff x="5033220" y="2146301"/>
              <a:chExt cx="1521592" cy="1705746"/>
            </a:xfrm>
          </p:grpSpPr>
          <p:sp>
            <p:nvSpPr>
              <p:cNvPr id="5" name="Freeform 19"/>
              <p:cNvSpPr/>
              <p:nvPr/>
            </p:nvSpPr>
            <p:spPr bwMode="auto">
              <a:xfrm>
                <a:off x="5033220" y="2146301"/>
                <a:ext cx="1521592" cy="1705746"/>
              </a:xfrm>
              <a:custGeom>
                <a:gdLst>
                  <a:gd name="T0" fmla="*/ 772 w 772"/>
                  <a:gd name="T1" fmla="*/ 596 h 865"/>
                  <a:gd name="T2" fmla="*/ 721 w 772"/>
                  <a:gd name="T3" fmla="*/ 685 h 865"/>
                  <a:gd name="T4" fmla="*/ 437 w 772"/>
                  <a:gd name="T5" fmla="*/ 849 h 865"/>
                  <a:gd name="T6" fmla="*/ 335 w 772"/>
                  <a:gd name="T7" fmla="*/ 849 h 865"/>
                  <a:gd name="T8" fmla="*/ 51 w 772"/>
                  <a:gd name="T9" fmla="*/ 685 h 865"/>
                  <a:gd name="T10" fmla="*/ 0 w 772"/>
                  <a:gd name="T11" fmla="*/ 596 h 865"/>
                  <a:gd name="T12" fmla="*/ 0 w 772"/>
                  <a:gd name="T13" fmla="*/ 268 h 865"/>
                  <a:gd name="T14" fmla="*/ 51 w 772"/>
                  <a:gd name="T15" fmla="*/ 180 h 865"/>
                  <a:gd name="T16" fmla="*/ 335 w 772"/>
                  <a:gd name="T17" fmla="*/ 16 h 865"/>
                  <a:gd name="T18" fmla="*/ 437 w 772"/>
                  <a:gd name="T19" fmla="*/ 16 h 865"/>
                  <a:gd name="T20" fmla="*/ 721 w 772"/>
                  <a:gd name="T21" fmla="*/ 180 h 865"/>
                  <a:gd name="T22" fmla="*/ 772 w 772"/>
                  <a:gd name="T23" fmla="*/ 268 h 865"/>
                  <a:gd name="T24" fmla="*/ 772 w 772"/>
                  <a:gd name="T25" fmla="*/ 596 h 8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72" h="865">
                    <a:moveTo>
                      <a:pt x="772" y="596"/>
                    </a:moveTo>
                    <a:cubicBezTo>
                      <a:pt x="772" y="629"/>
                      <a:pt x="749" y="668"/>
                      <a:pt x="721" y="685"/>
                    </a:cubicBezTo>
                    <a:cubicBezTo>
                      <a:pt x="437" y="849"/>
                      <a:pt x="437" y="849"/>
                      <a:pt x="437" y="849"/>
                    </a:cubicBezTo>
                    <a:cubicBezTo>
                      <a:pt x="409" y="865"/>
                      <a:pt x="363" y="865"/>
                      <a:pt x="335" y="849"/>
                    </a:cubicBezTo>
                    <a:cubicBezTo>
                      <a:pt x="51" y="685"/>
                      <a:pt x="51" y="685"/>
                      <a:pt x="51" y="685"/>
                    </a:cubicBezTo>
                    <a:cubicBezTo>
                      <a:pt x="23" y="668"/>
                      <a:pt x="0" y="629"/>
                      <a:pt x="0" y="596"/>
                    </a:cubicBezTo>
                    <a:cubicBezTo>
                      <a:pt x="0" y="268"/>
                      <a:pt x="0" y="268"/>
                      <a:pt x="0" y="268"/>
                    </a:cubicBezTo>
                    <a:cubicBezTo>
                      <a:pt x="0" y="236"/>
                      <a:pt x="23" y="196"/>
                      <a:pt x="51" y="180"/>
                    </a:cubicBezTo>
                    <a:cubicBezTo>
                      <a:pt x="335" y="16"/>
                      <a:pt x="335" y="16"/>
                      <a:pt x="335" y="16"/>
                    </a:cubicBezTo>
                    <a:cubicBezTo>
                      <a:pt x="363" y="0"/>
                      <a:pt x="409" y="0"/>
                      <a:pt x="437" y="16"/>
                    </a:cubicBezTo>
                    <a:cubicBezTo>
                      <a:pt x="721" y="180"/>
                      <a:pt x="721" y="180"/>
                      <a:pt x="721" y="180"/>
                    </a:cubicBezTo>
                    <a:cubicBezTo>
                      <a:pt x="749" y="196"/>
                      <a:pt x="772" y="236"/>
                      <a:pt x="772" y="268"/>
                    </a:cubicBezTo>
                    <a:lnTo>
                      <a:pt x="772" y="596"/>
                    </a:lnTo>
                    <a:close/>
                  </a:path>
                </a:pathLst>
              </a:custGeom>
              <a:solidFill>
                <a:schemeClr val="bg1"/>
              </a:solidFill>
              <a:ln w="12700" cap="flat">
                <a:noFill/>
                <a:prstDash val="solid"/>
                <a:miter lim="800000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</a:pPr>
                <a:endParaRPr lang="zh-CN" altLang="en-US" sz="7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6" name="Freeform 19"/>
              <p:cNvSpPr/>
              <p:nvPr/>
            </p:nvSpPr>
            <p:spPr bwMode="auto">
              <a:xfrm>
                <a:off x="5121251" y="2244984"/>
                <a:ext cx="1345531" cy="1508379"/>
              </a:xfrm>
              <a:custGeom>
                <a:gdLst>
                  <a:gd name="T0" fmla="*/ 772 w 772"/>
                  <a:gd name="T1" fmla="*/ 596 h 865"/>
                  <a:gd name="T2" fmla="*/ 721 w 772"/>
                  <a:gd name="T3" fmla="*/ 685 h 865"/>
                  <a:gd name="T4" fmla="*/ 437 w 772"/>
                  <a:gd name="T5" fmla="*/ 849 h 865"/>
                  <a:gd name="T6" fmla="*/ 335 w 772"/>
                  <a:gd name="T7" fmla="*/ 849 h 865"/>
                  <a:gd name="T8" fmla="*/ 51 w 772"/>
                  <a:gd name="T9" fmla="*/ 685 h 865"/>
                  <a:gd name="T10" fmla="*/ 0 w 772"/>
                  <a:gd name="T11" fmla="*/ 596 h 865"/>
                  <a:gd name="T12" fmla="*/ 0 w 772"/>
                  <a:gd name="T13" fmla="*/ 268 h 865"/>
                  <a:gd name="T14" fmla="*/ 51 w 772"/>
                  <a:gd name="T15" fmla="*/ 180 h 865"/>
                  <a:gd name="T16" fmla="*/ 335 w 772"/>
                  <a:gd name="T17" fmla="*/ 16 h 865"/>
                  <a:gd name="T18" fmla="*/ 437 w 772"/>
                  <a:gd name="T19" fmla="*/ 16 h 865"/>
                  <a:gd name="T20" fmla="*/ 721 w 772"/>
                  <a:gd name="T21" fmla="*/ 180 h 865"/>
                  <a:gd name="T22" fmla="*/ 772 w 772"/>
                  <a:gd name="T23" fmla="*/ 268 h 865"/>
                  <a:gd name="T24" fmla="*/ 772 w 772"/>
                  <a:gd name="T25" fmla="*/ 596 h 8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72" h="865">
                    <a:moveTo>
                      <a:pt x="772" y="596"/>
                    </a:moveTo>
                    <a:cubicBezTo>
                      <a:pt x="772" y="629"/>
                      <a:pt x="749" y="668"/>
                      <a:pt x="721" y="685"/>
                    </a:cubicBezTo>
                    <a:cubicBezTo>
                      <a:pt x="437" y="849"/>
                      <a:pt x="437" y="849"/>
                      <a:pt x="437" y="849"/>
                    </a:cubicBezTo>
                    <a:cubicBezTo>
                      <a:pt x="409" y="865"/>
                      <a:pt x="363" y="865"/>
                      <a:pt x="335" y="849"/>
                    </a:cubicBezTo>
                    <a:cubicBezTo>
                      <a:pt x="51" y="685"/>
                      <a:pt x="51" y="685"/>
                      <a:pt x="51" y="685"/>
                    </a:cubicBezTo>
                    <a:cubicBezTo>
                      <a:pt x="23" y="668"/>
                      <a:pt x="0" y="629"/>
                      <a:pt x="0" y="596"/>
                    </a:cubicBezTo>
                    <a:cubicBezTo>
                      <a:pt x="0" y="268"/>
                      <a:pt x="0" y="268"/>
                      <a:pt x="0" y="268"/>
                    </a:cubicBezTo>
                    <a:cubicBezTo>
                      <a:pt x="0" y="236"/>
                      <a:pt x="23" y="196"/>
                      <a:pt x="51" y="180"/>
                    </a:cubicBezTo>
                    <a:cubicBezTo>
                      <a:pt x="335" y="16"/>
                      <a:pt x="335" y="16"/>
                      <a:pt x="335" y="16"/>
                    </a:cubicBezTo>
                    <a:cubicBezTo>
                      <a:pt x="363" y="0"/>
                      <a:pt x="409" y="0"/>
                      <a:pt x="437" y="16"/>
                    </a:cubicBezTo>
                    <a:cubicBezTo>
                      <a:pt x="721" y="180"/>
                      <a:pt x="721" y="180"/>
                      <a:pt x="721" y="180"/>
                    </a:cubicBezTo>
                    <a:cubicBezTo>
                      <a:pt x="749" y="196"/>
                      <a:pt x="772" y="236"/>
                      <a:pt x="772" y="268"/>
                    </a:cubicBezTo>
                    <a:lnTo>
                      <a:pt x="772" y="596"/>
                    </a:lnTo>
                    <a:close/>
                  </a:path>
                </a:pathLst>
              </a:custGeom>
              <a:noFill/>
              <a:ln w="12700" cap="flat">
                <a:solidFill>
                  <a:srgbClr val="002060"/>
                </a:solidFill>
                <a:prstDash val="dash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</a:pPr>
                <a:endParaRPr lang="zh-CN" altLang="en-US" sz="7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4" name="椭圆 11"/>
            <p:cNvSpPr/>
            <p:nvPr/>
          </p:nvSpPr>
          <p:spPr>
            <a:xfrm>
              <a:off x="5846255" y="1584518"/>
              <a:ext cx="513344" cy="575816"/>
            </a:xfrm>
            <a:custGeom>
              <a:gdLst>
                <a:gd name="connsiteX0" fmla="*/ 199932 w 300038"/>
                <a:gd name="connsiteY0" fmla="*/ 273051 h 336551"/>
                <a:gd name="connsiteX1" fmla="*/ 192088 w 300038"/>
                <a:gd name="connsiteY1" fmla="*/ 280989 h 336551"/>
                <a:gd name="connsiteX2" fmla="*/ 192088 w 300038"/>
                <a:gd name="connsiteY2" fmla="*/ 306124 h 336551"/>
                <a:gd name="connsiteX3" fmla="*/ 199932 w 300038"/>
                <a:gd name="connsiteY3" fmla="*/ 312739 h 336551"/>
                <a:gd name="connsiteX4" fmla="*/ 250919 w 300038"/>
                <a:gd name="connsiteY4" fmla="*/ 312739 h 336551"/>
                <a:gd name="connsiteX5" fmla="*/ 258763 w 300038"/>
                <a:gd name="connsiteY5" fmla="*/ 306124 h 336551"/>
                <a:gd name="connsiteX6" fmla="*/ 258763 w 300038"/>
                <a:gd name="connsiteY6" fmla="*/ 280989 h 336551"/>
                <a:gd name="connsiteX7" fmla="*/ 250919 w 300038"/>
                <a:gd name="connsiteY7" fmla="*/ 273051 h 336551"/>
                <a:gd name="connsiteX8" fmla="*/ 199932 w 300038"/>
                <a:gd name="connsiteY8" fmla="*/ 273051 h 336551"/>
                <a:gd name="connsiteX9" fmla="*/ 101328 w 300038"/>
                <a:gd name="connsiteY9" fmla="*/ 196851 h 336551"/>
                <a:gd name="connsiteX10" fmla="*/ 107908 w 300038"/>
                <a:gd name="connsiteY10" fmla="*/ 196851 h 336551"/>
                <a:gd name="connsiteX11" fmla="*/ 111856 w 300038"/>
                <a:gd name="connsiteY11" fmla="*/ 202123 h 336551"/>
                <a:gd name="connsiteX12" fmla="*/ 128964 w 300038"/>
                <a:gd name="connsiteY12" fmla="*/ 248250 h 336551"/>
                <a:gd name="connsiteX13" fmla="*/ 131595 w 300038"/>
                <a:gd name="connsiteY13" fmla="*/ 239025 h 336551"/>
                <a:gd name="connsiteX14" fmla="*/ 126332 w 300038"/>
                <a:gd name="connsiteY14" fmla="*/ 225845 h 336551"/>
                <a:gd name="connsiteX15" fmla="*/ 127648 w 300038"/>
                <a:gd name="connsiteY15" fmla="*/ 217938 h 336551"/>
                <a:gd name="connsiteX16" fmla="*/ 132911 w 300038"/>
                <a:gd name="connsiteY16" fmla="*/ 215302 h 336551"/>
                <a:gd name="connsiteX17" fmla="*/ 167126 w 300038"/>
                <a:gd name="connsiteY17" fmla="*/ 215302 h 336551"/>
                <a:gd name="connsiteX18" fmla="*/ 172390 w 300038"/>
                <a:gd name="connsiteY18" fmla="*/ 217938 h 336551"/>
                <a:gd name="connsiteX19" fmla="*/ 173706 w 300038"/>
                <a:gd name="connsiteY19" fmla="*/ 225845 h 336551"/>
                <a:gd name="connsiteX20" fmla="*/ 168442 w 300038"/>
                <a:gd name="connsiteY20" fmla="*/ 239025 h 336551"/>
                <a:gd name="connsiteX21" fmla="*/ 171074 w 300038"/>
                <a:gd name="connsiteY21" fmla="*/ 248250 h 336551"/>
                <a:gd name="connsiteX22" fmla="*/ 188182 w 300038"/>
                <a:gd name="connsiteY22" fmla="*/ 202123 h 336551"/>
                <a:gd name="connsiteX23" fmla="*/ 192130 w 300038"/>
                <a:gd name="connsiteY23" fmla="*/ 196851 h 336551"/>
                <a:gd name="connsiteX24" fmla="*/ 198710 w 300038"/>
                <a:gd name="connsiteY24" fmla="*/ 196851 h 336551"/>
                <a:gd name="connsiteX25" fmla="*/ 265823 w 300038"/>
                <a:gd name="connsiteY25" fmla="*/ 224527 h 336551"/>
                <a:gd name="connsiteX26" fmla="*/ 300038 w 300038"/>
                <a:gd name="connsiteY26" fmla="*/ 274609 h 336551"/>
                <a:gd name="connsiteX27" fmla="*/ 300038 w 300038"/>
                <a:gd name="connsiteY27" fmla="*/ 328643 h 336551"/>
                <a:gd name="connsiteX28" fmla="*/ 292142 w 300038"/>
                <a:gd name="connsiteY28" fmla="*/ 336551 h 336551"/>
                <a:gd name="connsiteX29" fmla="*/ 7896 w 300038"/>
                <a:gd name="connsiteY29" fmla="*/ 336551 h 336551"/>
                <a:gd name="connsiteX30" fmla="*/ 0 w 300038"/>
                <a:gd name="connsiteY30" fmla="*/ 328643 h 336551"/>
                <a:gd name="connsiteX31" fmla="*/ 0 w 300038"/>
                <a:gd name="connsiteY31" fmla="*/ 274609 h 336551"/>
                <a:gd name="connsiteX32" fmla="*/ 34215 w 300038"/>
                <a:gd name="connsiteY32" fmla="*/ 224527 h 336551"/>
                <a:gd name="connsiteX33" fmla="*/ 101328 w 300038"/>
                <a:gd name="connsiteY33" fmla="*/ 196851 h 336551"/>
                <a:gd name="connsiteX34" fmla="*/ 155328 w 300038"/>
                <a:gd name="connsiteY34" fmla="*/ 0 h 336551"/>
                <a:gd name="connsiteX35" fmla="*/ 201775 w 300038"/>
                <a:gd name="connsiteY35" fmla="*/ 15854 h 336551"/>
                <a:gd name="connsiteX36" fmla="*/ 223008 w 300038"/>
                <a:gd name="connsiteY36" fmla="*/ 79268 h 336551"/>
                <a:gd name="connsiteX37" fmla="*/ 224335 w 300038"/>
                <a:gd name="connsiteY37" fmla="*/ 93801 h 336551"/>
                <a:gd name="connsiteX38" fmla="*/ 229643 w 300038"/>
                <a:gd name="connsiteY38" fmla="*/ 100407 h 336551"/>
                <a:gd name="connsiteX39" fmla="*/ 232297 w 300038"/>
                <a:gd name="connsiteY39" fmla="*/ 125508 h 336551"/>
                <a:gd name="connsiteX40" fmla="*/ 208410 w 300038"/>
                <a:gd name="connsiteY40" fmla="*/ 151931 h 336551"/>
                <a:gd name="connsiteX41" fmla="*/ 185850 w 300038"/>
                <a:gd name="connsiteY41" fmla="*/ 183639 h 336551"/>
                <a:gd name="connsiteX42" fmla="*/ 172579 w 300038"/>
                <a:gd name="connsiteY42" fmla="*/ 192887 h 336551"/>
                <a:gd name="connsiteX43" fmla="*/ 150019 w 300038"/>
                <a:gd name="connsiteY43" fmla="*/ 196850 h 336551"/>
                <a:gd name="connsiteX44" fmla="*/ 127459 w 300038"/>
                <a:gd name="connsiteY44" fmla="*/ 192887 h 336551"/>
                <a:gd name="connsiteX45" fmla="*/ 114189 w 300038"/>
                <a:gd name="connsiteY45" fmla="*/ 183639 h 336551"/>
                <a:gd name="connsiteX46" fmla="*/ 91629 w 300038"/>
                <a:gd name="connsiteY46" fmla="*/ 151931 h 336551"/>
                <a:gd name="connsiteX47" fmla="*/ 67742 w 300038"/>
                <a:gd name="connsiteY47" fmla="*/ 125508 h 336551"/>
                <a:gd name="connsiteX48" fmla="*/ 70396 w 300038"/>
                <a:gd name="connsiteY48" fmla="*/ 100407 h 336551"/>
                <a:gd name="connsiteX49" fmla="*/ 75704 w 300038"/>
                <a:gd name="connsiteY49" fmla="*/ 93801 h 336551"/>
                <a:gd name="connsiteX50" fmla="*/ 77031 w 300038"/>
                <a:gd name="connsiteY50" fmla="*/ 85874 h 336551"/>
                <a:gd name="connsiteX51" fmla="*/ 74377 w 300038"/>
                <a:gd name="connsiteY51" fmla="*/ 50203 h 336551"/>
                <a:gd name="connsiteX52" fmla="*/ 103572 w 300038"/>
                <a:gd name="connsiteY52" fmla="*/ 27744 h 336551"/>
                <a:gd name="connsiteX53" fmla="*/ 119497 w 300038"/>
                <a:gd name="connsiteY53" fmla="*/ 10569 h 336551"/>
                <a:gd name="connsiteX54" fmla="*/ 155328 w 300038"/>
                <a:gd name="connsiteY54" fmla="*/ 0 h 336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300038" h="336551">
                  <a:moveTo>
                    <a:pt x="199932" y="273051"/>
                  </a:moveTo>
                  <a:cubicBezTo>
                    <a:pt x="194703" y="273051"/>
                    <a:pt x="192088" y="277020"/>
                    <a:pt x="192088" y="280989"/>
                  </a:cubicBezTo>
                  <a:cubicBezTo>
                    <a:pt x="192088" y="306124"/>
                    <a:pt x="192088" y="306124"/>
                    <a:pt x="192088" y="306124"/>
                  </a:cubicBezTo>
                  <a:cubicBezTo>
                    <a:pt x="192088" y="310093"/>
                    <a:pt x="194703" y="312739"/>
                    <a:pt x="199932" y="312739"/>
                  </a:cubicBezTo>
                  <a:cubicBezTo>
                    <a:pt x="250919" y="312739"/>
                    <a:pt x="250919" y="312739"/>
                    <a:pt x="250919" y="312739"/>
                  </a:cubicBezTo>
                  <a:cubicBezTo>
                    <a:pt x="254841" y="312739"/>
                    <a:pt x="258763" y="310093"/>
                    <a:pt x="258763" y="306124"/>
                  </a:cubicBezTo>
                  <a:lnTo>
                    <a:pt x="258763" y="280989"/>
                  </a:lnTo>
                  <a:cubicBezTo>
                    <a:pt x="258763" y="277020"/>
                    <a:pt x="254841" y="273051"/>
                    <a:pt x="250919" y="273051"/>
                  </a:cubicBezTo>
                  <a:cubicBezTo>
                    <a:pt x="199932" y="273051"/>
                    <a:pt x="199932" y="273051"/>
                    <a:pt x="199932" y="273051"/>
                  </a:cubicBezTo>
                  <a:close/>
                  <a:moveTo>
                    <a:pt x="101328" y="196851"/>
                  </a:moveTo>
                  <a:cubicBezTo>
                    <a:pt x="103960" y="196851"/>
                    <a:pt x="105276" y="196851"/>
                    <a:pt x="107908" y="196851"/>
                  </a:cubicBezTo>
                  <a:cubicBezTo>
                    <a:pt x="109224" y="198169"/>
                    <a:pt x="110540" y="199487"/>
                    <a:pt x="111856" y="202123"/>
                  </a:cubicBezTo>
                  <a:cubicBezTo>
                    <a:pt x="128964" y="248250"/>
                    <a:pt x="128964" y="248250"/>
                    <a:pt x="128964" y="248250"/>
                  </a:cubicBezTo>
                  <a:cubicBezTo>
                    <a:pt x="131595" y="239025"/>
                    <a:pt x="131595" y="239025"/>
                    <a:pt x="131595" y="239025"/>
                  </a:cubicBezTo>
                  <a:cubicBezTo>
                    <a:pt x="126332" y="225845"/>
                    <a:pt x="126332" y="225845"/>
                    <a:pt x="126332" y="225845"/>
                  </a:cubicBezTo>
                  <a:cubicBezTo>
                    <a:pt x="125016" y="223209"/>
                    <a:pt x="126332" y="220574"/>
                    <a:pt x="127648" y="217938"/>
                  </a:cubicBezTo>
                  <a:cubicBezTo>
                    <a:pt x="128964" y="216620"/>
                    <a:pt x="131595" y="215302"/>
                    <a:pt x="132911" y="215302"/>
                  </a:cubicBezTo>
                  <a:cubicBezTo>
                    <a:pt x="167126" y="215302"/>
                    <a:pt x="167126" y="215302"/>
                    <a:pt x="167126" y="215302"/>
                  </a:cubicBezTo>
                  <a:cubicBezTo>
                    <a:pt x="168442" y="215302"/>
                    <a:pt x="171074" y="216620"/>
                    <a:pt x="172390" y="217938"/>
                  </a:cubicBezTo>
                  <a:cubicBezTo>
                    <a:pt x="173706" y="220574"/>
                    <a:pt x="175022" y="223209"/>
                    <a:pt x="173706" y="225845"/>
                  </a:cubicBezTo>
                  <a:cubicBezTo>
                    <a:pt x="168442" y="239025"/>
                    <a:pt x="168442" y="239025"/>
                    <a:pt x="168442" y="239025"/>
                  </a:cubicBezTo>
                  <a:cubicBezTo>
                    <a:pt x="171074" y="248250"/>
                    <a:pt x="171074" y="248250"/>
                    <a:pt x="171074" y="248250"/>
                  </a:cubicBezTo>
                  <a:cubicBezTo>
                    <a:pt x="188182" y="202123"/>
                    <a:pt x="188182" y="202123"/>
                    <a:pt x="188182" y="202123"/>
                  </a:cubicBezTo>
                  <a:cubicBezTo>
                    <a:pt x="189498" y="199487"/>
                    <a:pt x="190814" y="198169"/>
                    <a:pt x="192130" y="196851"/>
                  </a:cubicBezTo>
                  <a:cubicBezTo>
                    <a:pt x="194762" y="196851"/>
                    <a:pt x="196078" y="196851"/>
                    <a:pt x="198710" y="196851"/>
                  </a:cubicBezTo>
                  <a:cubicBezTo>
                    <a:pt x="265823" y="224527"/>
                    <a:pt x="265823" y="224527"/>
                    <a:pt x="265823" y="224527"/>
                  </a:cubicBezTo>
                  <a:cubicBezTo>
                    <a:pt x="286879" y="232435"/>
                    <a:pt x="300038" y="252204"/>
                    <a:pt x="300038" y="274609"/>
                  </a:cubicBezTo>
                  <a:cubicBezTo>
                    <a:pt x="300038" y="328643"/>
                    <a:pt x="300038" y="328643"/>
                    <a:pt x="300038" y="328643"/>
                  </a:cubicBezTo>
                  <a:cubicBezTo>
                    <a:pt x="300038" y="332597"/>
                    <a:pt x="296090" y="336551"/>
                    <a:pt x="292142" y="336551"/>
                  </a:cubicBezTo>
                  <a:cubicBezTo>
                    <a:pt x="7896" y="336551"/>
                    <a:pt x="7896" y="336551"/>
                    <a:pt x="7896" y="336551"/>
                  </a:cubicBezTo>
                  <a:cubicBezTo>
                    <a:pt x="3948" y="336551"/>
                    <a:pt x="0" y="332597"/>
                    <a:pt x="0" y="328643"/>
                  </a:cubicBezTo>
                  <a:cubicBezTo>
                    <a:pt x="0" y="274609"/>
                    <a:pt x="0" y="274609"/>
                    <a:pt x="0" y="274609"/>
                  </a:cubicBezTo>
                  <a:cubicBezTo>
                    <a:pt x="0" y="252204"/>
                    <a:pt x="13159" y="232435"/>
                    <a:pt x="34215" y="224527"/>
                  </a:cubicBezTo>
                  <a:cubicBezTo>
                    <a:pt x="101328" y="196851"/>
                    <a:pt x="101328" y="196851"/>
                    <a:pt x="101328" y="196851"/>
                  </a:cubicBezTo>
                  <a:close/>
                  <a:moveTo>
                    <a:pt x="155328" y="0"/>
                  </a:moveTo>
                  <a:cubicBezTo>
                    <a:pt x="171252" y="0"/>
                    <a:pt x="187177" y="5285"/>
                    <a:pt x="201775" y="15854"/>
                  </a:cubicBezTo>
                  <a:cubicBezTo>
                    <a:pt x="225662" y="34350"/>
                    <a:pt x="223008" y="72663"/>
                    <a:pt x="223008" y="79268"/>
                  </a:cubicBezTo>
                  <a:cubicBezTo>
                    <a:pt x="223008" y="84553"/>
                    <a:pt x="224335" y="89838"/>
                    <a:pt x="224335" y="93801"/>
                  </a:cubicBezTo>
                  <a:cubicBezTo>
                    <a:pt x="225662" y="95122"/>
                    <a:pt x="228316" y="96443"/>
                    <a:pt x="229643" y="100407"/>
                  </a:cubicBezTo>
                  <a:cubicBezTo>
                    <a:pt x="234951" y="107012"/>
                    <a:pt x="234951" y="114939"/>
                    <a:pt x="232297" y="125508"/>
                  </a:cubicBezTo>
                  <a:cubicBezTo>
                    <a:pt x="226989" y="146647"/>
                    <a:pt x="215045" y="150610"/>
                    <a:pt x="208410" y="151931"/>
                  </a:cubicBezTo>
                  <a:cubicBezTo>
                    <a:pt x="204429" y="159858"/>
                    <a:pt x="195139" y="175712"/>
                    <a:pt x="185850" y="183639"/>
                  </a:cubicBezTo>
                  <a:cubicBezTo>
                    <a:pt x="183196" y="187602"/>
                    <a:pt x="177888" y="190244"/>
                    <a:pt x="172579" y="192887"/>
                  </a:cubicBezTo>
                  <a:cubicBezTo>
                    <a:pt x="164617" y="195529"/>
                    <a:pt x="157982" y="196850"/>
                    <a:pt x="150019" y="196850"/>
                  </a:cubicBezTo>
                  <a:cubicBezTo>
                    <a:pt x="142057" y="196850"/>
                    <a:pt x="135422" y="195529"/>
                    <a:pt x="127459" y="192887"/>
                  </a:cubicBezTo>
                  <a:cubicBezTo>
                    <a:pt x="122151" y="190244"/>
                    <a:pt x="116843" y="187602"/>
                    <a:pt x="114189" y="183639"/>
                  </a:cubicBezTo>
                  <a:cubicBezTo>
                    <a:pt x="104900" y="175712"/>
                    <a:pt x="95610" y="159858"/>
                    <a:pt x="91629" y="151931"/>
                  </a:cubicBezTo>
                  <a:cubicBezTo>
                    <a:pt x="84994" y="150610"/>
                    <a:pt x="73050" y="146647"/>
                    <a:pt x="67742" y="125508"/>
                  </a:cubicBezTo>
                  <a:cubicBezTo>
                    <a:pt x="65088" y="114939"/>
                    <a:pt x="65088" y="107012"/>
                    <a:pt x="70396" y="100407"/>
                  </a:cubicBezTo>
                  <a:cubicBezTo>
                    <a:pt x="71723" y="96443"/>
                    <a:pt x="74377" y="95122"/>
                    <a:pt x="75704" y="93801"/>
                  </a:cubicBezTo>
                  <a:cubicBezTo>
                    <a:pt x="75704" y="91159"/>
                    <a:pt x="75704" y="88516"/>
                    <a:pt x="77031" y="85874"/>
                  </a:cubicBezTo>
                  <a:cubicBezTo>
                    <a:pt x="73050" y="80590"/>
                    <a:pt x="67742" y="68699"/>
                    <a:pt x="74377" y="50203"/>
                  </a:cubicBezTo>
                  <a:cubicBezTo>
                    <a:pt x="81013" y="30386"/>
                    <a:pt x="95610" y="27744"/>
                    <a:pt x="103572" y="27744"/>
                  </a:cubicBezTo>
                  <a:cubicBezTo>
                    <a:pt x="106227" y="22459"/>
                    <a:pt x="111535" y="17175"/>
                    <a:pt x="119497" y="10569"/>
                  </a:cubicBezTo>
                  <a:cubicBezTo>
                    <a:pt x="128786" y="3963"/>
                    <a:pt x="142057" y="0"/>
                    <a:pt x="155328" y="0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7" name="矩形 259"/>
          <p:cNvSpPr>
            <a:spLocks noChangeArrowheads="1"/>
          </p:cNvSpPr>
          <p:nvPr/>
        </p:nvSpPr>
        <p:spPr bwMode="auto">
          <a:xfrm>
            <a:off x="3046602" y="3829166"/>
            <a:ext cx="6098797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zh-CN" altLang="en-US" sz="5400" b="1" smtClean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sym typeface="+mn-ea"/>
              </a:rPr>
              <a:t>一、软件操作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4224485" y="333433"/>
            <a:ext cx="3743030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一、软件操作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54918" y="562518"/>
            <a:ext cx="10282165" cy="0"/>
            <a:chOff x="1028775" y="591989"/>
            <a:chExt cx="10848394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1028775" y="591989"/>
              <a:ext cx="3266493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  <p:cxnSp>
          <p:nvCxnSpPr>
            <p:cNvPr id="10" name="直接连接符 9"/>
            <p:cNvCxnSpPr/>
            <p:nvPr/>
          </p:nvCxnSpPr>
          <p:spPr>
            <a:xfrm>
              <a:off x="8610675" y="591989"/>
              <a:ext cx="3266494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</p:grp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732790" y="2058035"/>
          <a:ext cx="5713095" cy="30205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56665"/>
                <a:gridCol w="4456430"/>
              </a:tblGrid>
              <a:tr h="748665">
                <a:tc grid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altLang="en-US" sz="1400" b="1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表3-1-1  软件打开操作</a:t>
                      </a:r>
                      <a:endParaRPr lang="en-US" altLang="en-US" sz="1400" b="1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49935"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打开软件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快捷图标上双击鼠标左键。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508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对准快捷图标，点击右键，点击“打开”。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032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点击“开始”菜单，所有程序，找到图标点击打开。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6717665" y="1608455"/>
          <a:ext cx="4656455" cy="385203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656455"/>
              </a:tblGrid>
              <a:tr h="68770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altLang="en-US" sz="1400" b="1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表3-1-2 初识软件界面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16420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sz="1400" b="1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74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2470" y="2358390"/>
            <a:ext cx="4077335" cy="2910840"/>
          </a:xfrm>
          <a:prstGeom prst="rect">
            <a:avLst/>
          </a:prstGeom>
          <a:noFill/>
          <a:ln>
            <a:noFill/>
          </a:ln>
        </p:spPr>
      </p:pic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4224485" y="333433"/>
            <a:ext cx="3743030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一、软件操作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54918" y="562518"/>
            <a:ext cx="10282165" cy="0"/>
            <a:chOff x="1028775" y="591989"/>
            <a:chExt cx="10848394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1028775" y="591989"/>
              <a:ext cx="3266493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  <p:cxnSp>
          <p:nvCxnSpPr>
            <p:cNvPr id="10" name="直接连接符 9"/>
            <p:cNvCxnSpPr/>
            <p:nvPr/>
          </p:nvCxnSpPr>
          <p:spPr>
            <a:xfrm>
              <a:off x="8610675" y="591989"/>
              <a:ext cx="3266494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</p:grp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257425" y="1454785"/>
          <a:ext cx="7676515" cy="435241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237615"/>
                <a:gridCol w="6438900"/>
              </a:tblGrid>
              <a:tr h="471805">
                <a:tc grid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alt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表3-1-3 鼠标的使用方法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7180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左键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点击物体，进行选择。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4975"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放置物体超3秒，出现“...”,进行“快速拾取”。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35025"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中键（滚轮）</a:t>
                      </a: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长按中键，旋转实体。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434975"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混动混轮，实现缩放。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4975"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同时按住中键及左键，移动光标实现缩放。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42620"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右键</a:t>
                      </a: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空白处单击，出现选择条及视图等快捷命令，从中选择需要的命令即可。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24840"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实体处单击，出现编辑等快捷命令，从中点击所需命令即可。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4224485" y="333433"/>
            <a:ext cx="3743030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一、软件操作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54918" y="562518"/>
            <a:ext cx="10282165" cy="0"/>
            <a:chOff x="1028775" y="591989"/>
            <a:chExt cx="10848394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1028775" y="591989"/>
              <a:ext cx="3266493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  <p:cxnSp>
          <p:nvCxnSpPr>
            <p:cNvPr id="10" name="直接连接符 9"/>
            <p:cNvCxnSpPr/>
            <p:nvPr/>
          </p:nvCxnSpPr>
          <p:spPr>
            <a:xfrm>
              <a:off x="8610675" y="591989"/>
              <a:ext cx="3266494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</p:grpSp>
      <p:graphicFrame>
        <p:nvGraphicFramePr>
          <p:cNvPr id="5" name="表格 4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849120" y="1184275"/>
          <a:ext cx="8493760" cy="52466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51635"/>
                <a:gridCol w="1520825"/>
                <a:gridCol w="2470150"/>
                <a:gridCol w="2851150"/>
              </a:tblGrid>
              <a:tr h="650875">
                <a:tc gridSpan="4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altLang="en-US" sz="12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表3-1-4 常用键盘快捷键及其作用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5087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按键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功能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按键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功能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1468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Ctrl+N</a:t>
                      </a: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新建文件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Ctrl+J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改变对象的显示属性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1468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Ctrl+O</a:t>
                      </a: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打开文件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Ctrl+T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几何变换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1468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Ctrl+S</a:t>
                      </a: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保存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Ctrl+D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删除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1468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Ctrl+R</a:t>
                      </a: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旋转视图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Ctrl+B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隐藏选定的几何体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1468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Ctrl+F</a:t>
                      </a: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满屏显示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Ctrl+Shift+B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颠倒显示和隐藏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1468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Ctrl+Z</a:t>
                      </a: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撤销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Ctrl+Shift+U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显示所有隐藏的几何体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317500" marR="317500" marT="215900" marB="21590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</p:spTree>
    <p:custDataLst>
      <p:tags r:id="rId4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4224485" y="333433"/>
            <a:ext cx="3743030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一、软件操作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54918" y="562518"/>
            <a:ext cx="10282165" cy="0"/>
            <a:chOff x="1028775" y="591989"/>
            <a:chExt cx="10848394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1028775" y="591989"/>
              <a:ext cx="3266493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  <p:cxnSp>
          <p:nvCxnSpPr>
            <p:cNvPr id="10" name="直接连接符 9"/>
            <p:cNvCxnSpPr/>
            <p:nvPr/>
          </p:nvCxnSpPr>
          <p:spPr>
            <a:xfrm>
              <a:off x="8610675" y="591989"/>
              <a:ext cx="3266494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</p:grp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317625" y="1274445"/>
          <a:ext cx="9556115" cy="4788535"/>
        </p:xfrm>
        <a:graphic>
          <a:graphicData uri="http://schemas.openxmlformats.org/drawingml/2006/table">
            <a:tbl>
              <a:tblPr firstRow="1" bandRow="1">
                <a:tableStyleId>{92035E39-A97B-4AD6-A3AF-86644779A598}</a:tableStyleId>
              </a:tblPr>
              <a:tblGrid>
                <a:gridCol w="1080135"/>
                <a:gridCol w="1080135"/>
                <a:gridCol w="7395845"/>
              </a:tblGrid>
              <a:tr h="367030">
                <a:tc grid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altLang="en-US" sz="1400" b="1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表3-1-5 草图命令的使用</a:t>
                      </a: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</a:tcPr>
                </a:tc>
              </a:tr>
              <a:tr h="866775">
                <a:tc grid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进入草图后，选取草图工具栏中对应命令进行绘制草图。</a:t>
                      </a:r>
                    </a:p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400" b="1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 cap="flat" cmpd="sng" algn="ctr">
                      <a:solidFill>
                        <a:srgbClr val="64646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</a:tcPr>
                </a:tc>
              </a:tr>
              <a:tr h="3619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图标</a:t>
                      </a: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名称</a:t>
                      </a: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功用</a:t>
                      </a: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318770"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直线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坐标模式：输入两点坐标绘制直线。</a:t>
                      </a: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9525">
                      <a:solidFill>
                        <a:srgbClr val="646464"/>
                      </a:solidFill>
                      <a:prstDash val="sysDash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9525">
                      <a:solidFill>
                        <a:srgbClr val="646464"/>
                      </a:solidFill>
                      <a:prstDash val="sys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参数模式：输入直线的长度及角度绘制直线。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18135"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row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圆角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选取两非平行直线，输入半径后进行修剪。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1940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9525">
                      <a:solidFill>
                        <a:srgbClr val="646464"/>
                      </a:solidFill>
                      <a:prstDash val="sysDash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9525">
                      <a:solidFill>
                        <a:srgbClr val="646464"/>
                      </a:solidFill>
                      <a:prstDash val="sys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选取两非平行直线，输入半径后不进行修剪。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19405"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矩形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两点模式：输入举行对角线的两点绘制矩形。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206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三点模式：三点确定矩形的长和宽。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1813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9525">
                      <a:solidFill>
                        <a:srgbClr val="646464"/>
                      </a:solidFill>
                      <a:prstDash val="sysDash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9525">
                      <a:solidFill>
                        <a:srgbClr val="646464"/>
                      </a:solidFill>
                      <a:prstDash val="sysDash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从中心模式：确定中心位置，输入长和宽即可。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19405"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偏置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勾选此选项，偏置距离具有关联性，后期可更改偏置的距离。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1877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勾选此选项，在选择的曲线两侧均出现等距的曲线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32004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28575">
                      <a:solidFill>
                        <a:srgbClr val="646464"/>
                      </a:solidFill>
                      <a:prstDash val="solid"/>
                    </a:lnB>
                  </a:tcPr>
                </a:tc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B w="28575">
                      <a:solidFill>
                        <a:srgbClr val="646464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：确定偏置的方向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6350" marB="6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4" name="图片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705" y="2093595"/>
            <a:ext cx="3703955" cy="35623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6" name="图片 5"/>
          <p:cNvPicPr/>
          <p:nvPr/>
        </p:nvPicPr>
        <p:blipFill>
          <a:blip r:embed="rId5"/>
          <a:stretch>
            <a:fillRect/>
          </a:stretch>
        </p:blipFill>
        <p:spPr>
          <a:xfrm>
            <a:off x="1616075" y="2971800"/>
            <a:ext cx="471805" cy="431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" name="图片 10"/>
          <p:cNvPicPr/>
          <p:nvPr/>
        </p:nvPicPr>
        <p:blipFill>
          <a:blip r:embed="rId6"/>
          <a:stretch>
            <a:fillRect/>
          </a:stretch>
        </p:blipFill>
        <p:spPr>
          <a:xfrm>
            <a:off x="5489892" y="2914650"/>
            <a:ext cx="304800" cy="238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2" name="图片 11"/>
          <p:cNvPicPr/>
          <p:nvPr/>
        </p:nvPicPr>
        <p:blipFill>
          <a:blip r:embed="rId7"/>
          <a:stretch>
            <a:fillRect/>
          </a:stretch>
        </p:blipFill>
        <p:spPr>
          <a:xfrm>
            <a:off x="5213667" y="3234055"/>
            <a:ext cx="276225" cy="2381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" name="图片 12"/>
          <p:cNvPicPr/>
          <p:nvPr/>
        </p:nvPicPr>
        <p:blipFill>
          <a:blip r:embed="rId8"/>
          <a:stretch>
            <a:fillRect/>
          </a:stretch>
        </p:blipFill>
        <p:spPr>
          <a:xfrm>
            <a:off x="1616075" y="3655695"/>
            <a:ext cx="471805" cy="34417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" name="图片 13"/>
          <p:cNvPicPr/>
          <p:nvPr/>
        </p:nvPicPr>
        <p:blipFill>
          <a:blip r:embed="rId9"/>
          <a:stretch>
            <a:fillRect/>
          </a:stretch>
        </p:blipFill>
        <p:spPr>
          <a:xfrm>
            <a:off x="5242242" y="3553460"/>
            <a:ext cx="295275" cy="257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图片 14"/>
          <p:cNvPicPr/>
          <p:nvPr/>
        </p:nvPicPr>
        <p:blipFill>
          <a:blip r:embed="rId10"/>
          <a:stretch>
            <a:fillRect/>
          </a:stretch>
        </p:blipFill>
        <p:spPr>
          <a:xfrm>
            <a:off x="5194617" y="3867150"/>
            <a:ext cx="295275" cy="257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" name="图片 15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534160" y="4363720"/>
            <a:ext cx="635000" cy="6038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" name="图片 16"/>
          <p:cNvPicPr/>
          <p:nvPr/>
        </p:nvPicPr>
        <p:blipFill>
          <a:blip r:embed="rId12"/>
          <a:stretch>
            <a:fillRect/>
          </a:stretch>
        </p:blipFill>
        <p:spPr>
          <a:xfrm>
            <a:off x="5179695" y="4180840"/>
            <a:ext cx="284480" cy="2635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" name="图片 17"/>
          <p:cNvPicPr/>
          <p:nvPr/>
        </p:nvPicPr>
        <p:blipFill>
          <a:blip r:embed="rId13"/>
          <a:stretch>
            <a:fillRect/>
          </a:stretch>
        </p:blipFill>
        <p:spPr>
          <a:xfrm>
            <a:off x="5481320" y="4500880"/>
            <a:ext cx="292100" cy="2717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9" name="图片 18"/>
          <p:cNvPicPr/>
          <p:nvPr/>
        </p:nvPicPr>
        <p:blipFill>
          <a:blip r:embed="rId14"/>
          <a:stretch>
            <a:fillRect/>
          </a:stretch>
        </p:blipFill>
        <p:spPr>
          <a:xfrm>
            <a:off x="5067617" y="4814570"/>
            <a:ext cx="285750" cy="304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" name="图片 19"/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576705" y="5331460"/>
            <a:ext cx="549275" cy="5492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1" name="图片 20"/>
          <p:cNvPicPr/>
          <p:nvPr/>
        </p:nvPicPr>
        <p:blipFill>
          <a:blip r:embed="rId16"/>
          <a:stretch>
            <a:fillRect/>
          </a:stretch>
        </p:blipFill>
        <p:spPr>
          <a:xfrm>
            <a:off x="4075747" y="5144135"/>
            <a:ext cx="809625" cy="2476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2" name="图片 21"/>
          <p:cNvPicPr/>
          <p:nvPr/>
        </p:nvPicPr>
        <p:blipFill>
          <a:blip r:embed="rId17"/>
          <a:stretch>
            <a:fillRect/>
          </a:stretch>
        </p:blipFill>
        <p:spPr>
          <a:xfrm>
            <a:off x="4429125" y="5473065"/>
            <a:ext cx="874395" cy="23114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3" name="图片 22"/>
          <p:cNvPicPr/>
          <p:nvPr/>
        </p:nvPicPr>
        <p:blipFill>
          <a:blip r:embed="rId18"/>
          <a:stretch>
            <a:fillRect/>
          </a:stretch>
        </p:blipFill>
        <p:spPr>
          <a:xfrm>
            <a:off x="4821555" y="5801995"/>
            <a:ext cx="1639570" cy="2222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4224485" y="333433"/>
            <a:ext cx="3743030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一、软件操作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54918" y="562518"/>
            <a:ext cx="10282165" cy="0"/>
            <a:chOff x="1028775" y="591989"/>
            <a:chExt cx="10848394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1028775" y="591989"/>
              <a:ext cx="3266493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  <p:cxnSp>
          <p:nvCxnSpPr>
            <p:cNvPr id="10" name="直接连接符 9"/>
            <p:cNvCxnSpPr/>
            <p:nvPr/>
          </p:nvCxnSpPr>
          <p:spPr>
            <a:xfrm>
              <a:off x="8610675" y="591989"/>
              <a:ext cx="3266494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</p:grpSp>
      <p:grpSp>
        <p:nvGrpSpPr>
          <p:cNvPr id="34" name="组合 33"/>
          <p:cNvGrpSpPr/>
          <p:nvPr/>
        </p:nvGrpSpPr>
        <p:grpSpPr>
          <a:xfrm>
            <a:off x="548005" y="2705100"/>
            <a:ext cx="5182870" cy="2336800"/>
            <a:chOff x="863" y="4260"/>
            <a:chExt cx="8162" cy="3680"/>
          </a:xfrm>
        </p:grpSpPr>
        <p:grpSp>
          <p:nvGrpSpPr>
            <p:cNvPr id="24" name="组合 23"/>
            <p:cNvGrpSpPr/>
            <p:nvPr/>
          </p:nvGrpSpPr>
          <p:grpSpPr>
            <a:xfrm>
              <a:off x="863" y="4260"/>
              <a:ext cx="8163" cy="3680"/>
              <a:chOff x="1920" y="2368"/>
              <a:chExt cx="7680" cy="3680"/>
            </a:xfrm>
          </p:grpSpPr>
          <p:sp>
            <p:nvSpPr>
              <p:cNvPr id="3" name="Rectangle 3"/>
              <p:cNvSpPr/>
              <p:nvPr/>
            </p:nvSpPr>
            <p:spPr>
              <a:xfrm>
                <a:off x="1920" y="2368"/>
                <a:ext cx="7680" cy="3680"/>
              </a:xfrm>
              <a:prstGeom prst="rect">
                <a:avLst/>
              </a:prstGeom>
              <a:solidFill>
                <a:srgbClr val="F8FAF9"/>
              </a:solidFill>
              <a:ln w="285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 defTabSz="914400" fontAlgn="auto">
                  <a:spcBef>
                    <a:spcPct val="0"/>
                  </a:spcBef>
                  <a:spcAft>
                    <a:spcPct val="0"/>
                  </a:spcAft>
                  <a:defRPr/>
                </a:pPr>
                <a:endParaRPr lang="en-US"/>
              </a:p>
            </p:txBody>
          </p:sp>
          <p:sp>
            <p:nvSpPr>
              <p:cNvPr id="5" name="文本框 4"/>
              <p:cNvSpPr txBox="1"/>
              <p:nvPr/>
            </p:nvSpPr>
            <p:spPr>
              <a:xfrm>
                <a:off x="2560" y="2500"/>
                <a:ext cx="6400" cy="34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50000"/>
                  </a:lnSpc>
                </a:pPr>
                <a:r>
                  <a:rPr lang="zh-CN" altLang="en-US" b="1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表3-1-6 选择条的使用</a:t>
                </a:r>
              </a:p>
              <a:p>
                <a:pPr>
                  <a:lnSpc>
                    <a:spcPct val="150000"/>
                  </a:lnSpc>
                </a:pPr>
                <a:r>
                  <a:rPr lang="zh-CN" altLang="en-US">
                    <a:latin typeface="微软雅黑" panose="020b0503020204020204" pitchFamily="34" charset="-122"/>
                    <a:ea typeface="微软雅黑" panose="020b0503020204020204" pitchFamily="34" charset="-122"/>
                    <a:cs typeface="微软雅黑" panose="020b0503020204020204" pitchFamily="34" charset="-122"/>
                  </a:rPr>
                  <a:t>类型过滤器用来选择绘图过程中的一些几何体，通过对其类型进行指定，可以快速的选择到要想要选择的零件。</a:t>
                </a:r>
              </a:p>
              <a:p>
                <a:pPr>
                  <a:lnSpc>
                    <a:spcPct val="150000"/>
                  </a:lnSpc>
                </a:pPr>
                <a:endParaRPr lang="zh-CN" altLang="en-US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endParaRPr>
              </a:p>
            </p:txBody>
          </p:sp>
        </p:grpSp>
        <p:pic>
          <p:nvPicPr>
            <p:cNvPr id="303" name="图片 30" descr="IMG_25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638" y="7213"/>
              <a:ext cx="6613" cy="497"/>
            </a:xfrm>
            <a:prstGeom prst="rect">
              <a:avLst/>
            </a:prstGeom>
            <a:noFill/>
            <a:ln w="9525">
              <a:noFill/>
            </a:ln>
          </p:spPr>
        </p:pic>
      </p:grpSp>
      <p:graphicFrame>
        <p:nvGraphicFramePr>
          <p:cNvPr id="25" name="表格 24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813425" y="1480820"/>
          <a:ext cx="6058535" cy="48489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64970"/>
                <a:gridCol w="1145540"/>
                <a:gridCol w="3248025"/>
              </a:tblGrid>
              <a:tr h="70421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图标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名称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功用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7048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过滤器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通过对其类型进行指定，可以快速的选择到符合的特征。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754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选择范围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指定所要进行选择的范围。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3754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曲线规则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定义如何选择并记住曲线的行为。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85775">
                <a:tc rowSpan="4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捕捉点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 端点：自动捕捉线段的端点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4857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 中点：自动捕捉线段的中点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857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 交点：自动捕捉两相交的交点处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6040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 曲线上的点：自动捕捉曲线上的点。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6" name="图片 25"/>
          <p:cNvPicPr/>
          <p:nvPr/>
        </p:nvPicPr>
        <p:blipFill>
          <a:blip r:embed="rId5"/>
          <a:stretch>
            <a:fillRect/>
          </a:stretch>
        </p:blipFill>
        <p:spPr>
          <a:xfrm>
            <a:off x="6363970" y="2241550"/>
            <a:ext cx="455930" cy="6146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" name="图片 26"/>
          <p:cNvPicPr/>
          <p:nvPr/>
        </p:nvPicPr>
        <p:blipFill>
          <a:blip r:embed="rId6"/>
          <a:stretch>
            <a:fillRect/>
          </a:stretch>
        </p:blipFill>
        <p:spPr>
          <a:xfrm>
            <a:off x="6168073" y="2917825"/>
            <a:ext cx="847725" cy="5619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8" name="图片 2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9190" y="3561080"/>
            <a:ext cx="768350" cy="55308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9" name="图片 28"/>
          <p:cNvPicPr/>
          <p:nvPr/>
        </p:nvPicPr>
        <p:blipFill>
          <a:blip r:embed="rId8"/>
          <a:stretch>
            <a:fillRect/>
          </a:stretch>
        </p:blipFill>
        <p:spPr>
          <a:xfrm>
            <a:off x="6097270" y="4895850"/>
            <a:ext cx="1025525" cy="447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0" name="图片 29"/>
          <p:cNvPicPr/>
          <p:nvPr/>
        </p:nvPicPr>
        <p:blipFill>
          <a:blip r:embed="rId9"/>
          <a:stretch>
            <a:fillRect/>
          </a:stretch>
        </p:blipFill>
        <p:spPr>
          <a:xfrm>
            <a:off x="8744903" y="4351655"/>
            <a:ext cx="247650" cy="209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" name="图片 30"/>
          <p:cNvPicPr/>
          <p:nvPr/>
        </p:nvPicPr>
        <p:blipFill>
          <a:blip r:embed="rId10"/>
          <a:stretch>
            <a:fillRect/>
          </a:stretch>
        </p:blipFill>
        <p:spPr>
          <a:xfrm>
            <a:off x="8754428" y="4832350"/>
            <a:ext cx="238125" cy="2095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" name="图片 31"/>
          <p:cNvPicPr/>
          <p:nvPr/>
        </p:nvPicPr>
        <p:blipFill>
          <a:blip r:embed="rId11"/>
          <a:stretch>
            <a:fillRect/>
          </a:stretch>
        </p:blipFill>
        <p:spPr>
          <a:xfrm>
            <a:off x="8763953" y="5313045"/>
            <a:ext cx="219075" cy="228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3" name="图片 32"/>
          <p:cNvPicPr/>
          <p:nvPr/>
        </p:nvPicPr>
        <p:blipFill>
          <a:blip r:embed="rId12"/>
          <a:stretch>
            <a:fillRect/>
          </a:stretch>
        </p:blipFill>
        <p:spPr>
          <a:xfrm>
            <a:off x="8763953" y="5875020"/>
            <a:ext cx="228600" cy="2476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1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4224485" y="333433"/>
            <a:ext cx="3743030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一、软件操作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54918" y="562518"/>
            <a:ext cx="10282165" cy="0"/>
            <a:chOff x="1028775" y="591989"/>
            <a:chExt cx="10848394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1028775" y="591989"/>
              <a:ext cx="3266493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  <p:cxnSp>
          <p:nvCxnSpPr>
            <p:cNvPr id="10" name="直接连接符 9"/>
            <p:cNvCxnSpPr/>
            <p:nvPr/>
          </p:nvCxnSpPr>
          <p:spPr>
            <a:xfrm>
              <a:off x="8610675" y="591989"/>
              <a:ext cx="3266494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</p:grpSp>
      <p:graphicFrame>
        <p:nvGraphicFramePr>
          <p:cNvPr id="2" name="表格 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765175" y="1943735"/>
          <a:ext cx="4846955" cy="395820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04240"/>
                <a:gridCol w="3942715"/>
              </a:tblGrid>
              <a:tr h="471805">
                <a:tc gridSpan="2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alt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表3-1-8  基准坐标系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54685"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基准轴</a:t>
                      </a:r>
                      <a:endParaRPr lang="en-US" sz="1400" b="1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X轴，代表横向方向，有正负之分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49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Y轴，代表纵向方向，有正负之分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49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Z轴，代表竖直方向，有正负之分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6540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绝对零点</a:t>
                      </a: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X轴、Y轴和Z轴三轴的交点，是三个轴正负的分界点。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4975"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基准面</a:t>
                      </a: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XZ平面，由X轴及Z轴围城的平面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4349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XY平面，由X轴及Y轴围城的平面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34975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YZ平面，由Y轴及Z轴围城的平面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786120" y="1943735"/>
          <a:ext cx="5842635" cy="4021963"/>
        </p:xfrm>
        <a:graphic>
          <a:graphicData uri="http://schemas.openxmlformats.org/drawingml/2006/table">
            <a:tbl>
              <a:tblPr firstRow="1" bandRow="1">
                <a:tableStyleId>{92035E39-A97B-4AD6-A3AF-86644779A598}</a:tableStyleId>
              </a:tblPr>
              <a:tblGrid>
                <a:gridCol w="1501775"/>
                <a:gridCol w="1210310"/>
                <a:gridCol w="3130550"/>
              </a:tblGrid>
              <a:tr h="397510">
                <a:tc grid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alt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表3-1-9  WCS坐标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34099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图标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名称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功用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122491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圆锥形控件</a:t>
                      </a: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选择锥形控件，只能沿着X、Y、Z轴的一个轴的方向移动，可以直接输入数值，正负号来区分方向，也可以直接按住控件拖拽，实现坐标系沿轴移动。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101536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球形控件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按住球形控件，可输入数值和按住直接拖拽实现坐标系绕某一个轴旋转。旋转时一般使用捕捉这个功能，尽量将光标移除坐标范围。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</a:tr>
              <a:tr h="67119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2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大球点控件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l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2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选择后直接点选新的位置，即可实现坐标整体移动，也就是点哪到哪。</a:t>
                      </a:r>
                      <a:endParaRPr lang="en-US" altLang="en-US" sz="1200" b="0" spc="12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177800" marR="177800" marT="107950" marB="1079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表格 5"/>
          <p:cNvGraphicFramePr>
            <a:graphicFrameLocks noGrp="1"/>
          </p:cNvGraphicFramePr>
          <p:nvPr/>
        </p:nvGraphicFramePr>
        <p:xfrm>
          <a:off x="3917950" y="3796030"/>
          <a:ext cx="416560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280"/>
                <a:gridCol w="208280"/>
              </a:tblGrid>
              <a:tr h="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 b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/>
                    </a:p>
                  </a:txBody>
                  <a:tcPr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1" name="图片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01690" y="3075940"/>
            <a:ext cx="1204595" cy="925830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12" name="表格 11"/>
          <p:cNvGraphicFramePr>
            <a:graphicFrameLocks noGrp="1"/>
          </p:cNvGraphicFramePr>
          <p:nvPr/>
        </p:nvGraphicFramePr>
        <p:xfrm>
          <a:off x="3917950" y="4527550"/>
          <a:ext cx="416560" cy="7315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8280"/>
                <a:gridCol w="208280"/>
              </a:tblGrid>
              <a:tr h="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 b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indent="0">
                        <a:buNone/>
                      </a:pPr>
                      <a:endParaRPr lang="zh-CN" altLang="en-US"/>
                    </a:p>
                  </a:txBody>
                  <a:tcPr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3" name="图片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02325" y="4276090"/>
            <a:ext cx="1203960" cy="9829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" name="图片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7590" y="5317490"/>
            <a:ext cx="772795" cy="615950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TextBox 8"/>
          <p:cNvSpPr txBox="1"/>
          <p:nvPr/>
        </p:nvSpPr>
        <p:spPr>
          <a:xfrm>
            <a:off x="4224485" y="333433"/>
            <a:ext cx="3743030" cy="492125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一、软件操作</a:t>
            </a:r>
            <a:endParaRPr lang="zh-CN" altLang="en-US" sz="3200" b="1" smtClean="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n-ea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954918" y="562518"/>
            <a:ext cx="10282165" cy="0"/>
            <a:chOff x="1028775" y="591989"/>
            <a:chExt cx="10848394" cy="0"/>
          </a:xfrm>
        </p:grpSpPr>
        <p:cxnSp>
          <p:nvCxnSpPr>
            <p:cNvPr id="9" name="直接连接符 8"/>
            <p:cNvCxnSpPr/>
            <p:nvPr/>
          </p:nvCxnSpPr>
          <p:spPr>
            <a:xfrm>
              <a:off x="1028775" y="591989"/>
              <a:ext cx="3266493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  <p:cxnSp>
          <p:nvCxnSpPr>
            <p:cNvPr id="10" name="直接连接符 9"/>
            <p:cNvCxnSpPr/>
            <p:nvPr/>
          </p:nvCxnSpPr>
          <p:spPr>
            <a:xfrm>
              <a:off x="8610675" y="591989"/>
              <a:ext cx="3266494" cy="0"/>
            </a:xfrm>
            <a:prstGeom prst="line">
              <a:avLst/>
            </a:prstGeom>
            <a:noFill/>
            <a:ln w="6350" cap="flat" cmpd="sng" algn="ctr">
              <a:solidFill>
                <a:schemeClr val="bg1"/>
              </a:solidFill>
              <a:prstDash val="solid"/>
              <a:miter lim="800000"/>
            </a:ln>
            <a:effectLst/>
          </p:spPr>
        </p:cxnSp>
      </p:grp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3801745" y="1331595"/>
          <a:ext cx="7609840" cy="4830953"/>
        </p:xfrm>
        <a:graphic>
          <a:graphicData uri="http://schemas.openxmlformats.org/drawingml/2006/table">
            <a:tbl>
              <a:tblPr firstRow="1" bandRow="1">
                <a:tableStyleId>{92035E39-A97B-4AD6-A3AF-86644779A598}</a:tableStyleId>
              </a:tblPr>
              <a:tblGrid>
                <a:gridCol w="2215515"/>
                <a:gridCol w="1160145"/>
                <a:gridCol w="4234180"/>
              </a:tblGrid>
              <a:tr h="553085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图标1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名称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400" b="1" spc="130">
                          <a:solidFill>
                            <a:srgbClr val="646464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功用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</a:tr>
              <a:tr h="514350">
                <a:tc rowSpan="3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类型</a:t>
                      </a: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平面的：首先确定锚点位置再设置其他；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28575">
                      <a:solidFill>
                        <a:srgbClr val="646464"/>
                      </a:solidFill>
                      <a:prstDash val="solid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51435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曲线上：需提前有曲线存在；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</a:tr>
              <a:tr h="51435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面上：可以选取物品表面作为起始位置。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514350">
                <a:tc rowSpan="4"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文本属性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直接在文本框内书写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</a:tr>
              <a:tr h="51435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         勾选参考文本后，点击选择表达式进行文本的书写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51435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Modern线型：文本为单线。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2F2F2"/>
                    </a:solidFill>
                  </a:tcPr>
                </a:tc>
              </a:tr>
              <a:tr h="294640">
                <a:tc vMerge="1">
                  <a:txBody>
                    <a:bodyPr vert="horz" wrap="square"/>
                    <a:lstStyle/>
                    <a:p>
                      <a:endParaRPr lang="zh-CN"/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  <a:cs typeface="微软雅黑" panose="020b0503020204020204" pitchFamily="34" charset="-122"/>
                        </a:rPr>
                        <a:t>Arial线型：文本为双线。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  <a:cs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9525">
                      <a:solidFill>
                        <a:srgbClr val="646464"/>
                      </a:solidFill>
                      <a:prstDash val="sysDash"/>
                    </a:lnB>
                    <a:solidFill>
                      <a:srgbClr val="FFFFFF"/>
                    </a:solidFill>
                  </a:tcPr>
                </a:tc>
              </a:tr>
              <a:tr h="514350"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endParaRPr lang="en-US" altLang="en-US" sz="1200" b="0" spc="130">
                        <a:solidFill>
                          <a:srgbClr val="646464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文本框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indent="0" algn="ctr">
                        <a:lnSpc>
                          <a:spcPct val="12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None/>
                      </a:pPr>
                      <a:r>
                        <a:rPr lang="en-US" sz="1200" b="0" spc="130">
                          <a:solidFill>
                            <a:srgbClr val="404040"/>
                          </a:solidFill>
                          <a:latin typeface="微软雅黑" panose="020b0503020204020204" pitchFamily="34" charset="-122"/>
                          <a:ea typeface="微软雅黑" panose="020b0503020204020204" pitchFamily="34" charset="-122"/>
                        </a:rPr>
                        <a:t>以此设置文字的摆放位置</a:t>
                      </a:r>
                      <a:endParaRPr lang="en-US" altLang="en-US" sz="1200" b="0" spc="130">
                        <a:solidFill>
                          <a:srgbClr val="404040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 marL="215900" marR="215900" marT="133350" marB="133350" anchor="ctr">
                    <a:lnL w="9525">
                      <a:solidFill>
                        <a:srgbClr val="646464"/>
                      </a:solidFill>
                      <a:prstDash val="sysDash"/>
                    </a:lnL>
                    <a:lnR w="9525">
                      <a:solidFill>
                        <a:srgbClr val="646464"/>
                      </a:solidFill>
                      <a:prstDash val="sysDash"/>
                    </a:lnR>
                    <a:lnT w="9525">
                      <a:solidFill>
                        <a:srgbClr val="646464"/>
                      </a:solidFill>
                      <a:prstDash val="sysDash"/>
                    </a:lnT>
                    <a:lnB w="28575">
                      <a:solidFill>
                        <a:srgbClr val="646464"/>
                      </a:solidFill>
                      <a:prstDash val="solid"/>
                    </a:lnB>
                    <a:solidFill>
                      <a:srgbClr val="F2F2F2"/>
                    </a:solidFill>
                  </a:tcPr>
                </a:tc>
              </a:tr>
            </a:tbl>
          </a:graphicData>
        </a:graphic>
      </p:graphicFrame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10355" y="2205990"/>
            <a:ext cx="1597660" cy="84328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0355" y="3854450"/>
            <a:ext cx="1564640" cy="93599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" name="图片 15"/>
          <p:cNvPicPr/>
          <p:nvPr/>
        </p:nvPicPr>
        <p:blipFill>
          <a:blip r:embed="rId6"/>
          <a:stretch>
            <a:fillRect/>
          </a:stretch>
        </p:blipFill>
        <p:spPr>
          <a:xfrm>
            <a:off x="7890192" y="3601720"/>
            <a:ext cx="619125" cy="1714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" name="图片 16"/>
          <p:cNvPicPr/>
          <p:nvPr/>
        </p:nvPicPr>
        <p:blipFill>
          <a:blip r:embed="rId7"/>
          <a:stretch>
            <a:fillRect/>
          </a:stretch>
        </p:blipFill>
        <p:spPr>
          <a:xfrm>
            <a:off x="7272337" y="4028440"/>
            <a:ext cx="695325" cy="3048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" name="图片 17"/>
          <p:cNvPicPr/>
          <p:nvPr/>
        </p:nvPicPr>
        <p:blipFill>
          <a:blip r:embed="rId8"/>
          <a:stretch>
            <a:fillRect/>
          </a:stretch>
        </p:blipFill>
        <p:spPr>
          <a:xfrm>
            <a:off x="4363403" y="5656580"/>
            <a:ext cx="1057275" cy="5048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24" name="组合 23"/>
          <p:cNvGrpSpPr/>
          <p:nvPr/>
        </p:nvGrpSpPr>
        <p:grpSpPr>
          <a:xfrm>
            <a:off x="548005" y="2705100"/>
            <a:ext cx="2937510" cy="2202815"/>
            <a:chOff x="1920" y="2368"/>
            <a:chExt cx="7220" cy="3469"/>
          </a:xfrm>
        </p:grpSpPr>
        <p:sp>
          <p:nvSpPr>
            <p:cNvPr id="19" name="Rectangle 3"/>
            <p:cNvSpPr/>
            <p:nvPr/>
          </p:nvSpPr>
          <p:spPr>
            <a:xfrm>
              <a:off x="1920" y="2368"/>
              <a:ext cx="7220" cy="3469"/>
            </a:xfrm>
            <a:prstGeom prst="rect">
              <a:avLst/>
            </a:prstGeom>
            <a:solidFill>
              <a:srgbClr val="F8FAF9"/>
            </a:solidFill>
            <a:ln w="28575">
              <a:solidFill>
                <a:schemeClr val="accent1"/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 defTabSz="914400"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2337" y="2543"/>
              <a:ext cx="6386" cy="297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b="1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表3-1-10  文本创建及拉伸</a:t>
              </a:r>
            </a:p>
            <a:p>
              <a:pPr>
                <a:lnSpc>
                  <a:spcPct val="150000"/>
                </a:lnSpc>
              </a:pPr>
              <a:r>
                <a:rPr lang="zh-CN" altLang="en-US" sz="1400">
                  <a:latin typeface="微软雅黑" panose="020b0503020204020204" pitchFamily="34" charset="-122"/>
                  <a:ea typeface="微软雅黑" panose="020b0503020204020204" pitchFamily="34" charset="-122"/>
                  <a:cs typeface="微软雅黑" panose="020b0503020204020204" pitchFamily="34" charset="-122"/>
                </a:rPr>
                <a:t>菜单栏中，点击“插入”命令中的曲线下拉菜单，找到“文本”命令。</a:t>
              </a:r>
            </a:p>
          </p:txBody>
        </p:sp>
      </p:grpSp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5037343" y="876141"/>
            <a:ext cx="2117319" cy="2373573"/>
            <a:chOff x="5498241" y="1194556"/>
            <a:chExt cx="1209374" cy="1355741"/>
          </a:xfrm>
        </p:grpSpPr>
        <p:grpSp>
          <p:nvGrpSpPr>
            <p:cNvPr id="3" name="组合 2"/>
            <p:cNvGrpSpPr/>
            <p:nvPr/>
          </p:nvGrpSpPr>
          <p:grpSpPr>
            <a:xfrm>
              <a:off x="5498241" y="1194556"/>
              <a:ext cx="1209374" cy="1355741"/>
              <a:chOff x="5033220" y="2146301"/>
              <a:chExt cx="1521592" cy="1705746"/>
            </a:xfrm>
          </p:grpSpPr>
          <p:sp>
            <p:nvSpPr>
              <p:cNvPr id="5" name="Freeform 19"/>
              <p:cNvSpPr/>
              <p:nvPr/>
            </p:nvSpPr>
            <p:spPr bwMode="auto">
              <a:xfrm>
                <a:off x="5033220" y="2146301"/>
                <a:ext cx="1521592" cy="1705746"/>
              </a:xfrm>
              <a:custGeom>
                <a:gdLst>
                  <a:gd name="T0" fmla="*/ 772 w 772"/>
                  <a:gd name="T1" fmla="*/ 596 h 865"/>
                  <a:gd name="T2" fmla="*/ 721 w 772"/>
                  <a:gd name="T3" fmla="*/ 685 h 865"/>
                  <a:gd name="T4" fmla="*/ 437 w 772"/>
                  <a:gd name="T5" fmla="*/ 849 h 865"/>
                  <a:gd name="T6" fmla="*/ 335 w 772"/>
                  <a:gd name="T7" fmla="*/ 849 h 865"/>
                  <a:gd name="T8" fmla="*/ 51 w 772"/>
                  <a:gd name="T9" fmla="*/ 685 h 865"/>
                  <a:gd name="T10" fmla="*/ 0 w 772"/>
                  <a:gd name="T11" fmla="*/ 596 h 865"/>
                  <a:gd name="T12" fmla="*/ 0 w 772"/>
                  <a:gd name="T13" fmla="*/ 268 h 865"/>
                  <a:gd name="T14" fmla="*/ 51 w 772"/>
                  <a:gd name="T15" fmla="*/ 180 h 865"/>
                  <a:gd name="T16" fmla="*/ 335 w 772"/>
                  <a:gd name="T17" fmla="*/ 16 h 865"/>
                  <a:gd name="T18" fmla="*/ 437 w 772"/>
                  <a:gd name="T19" fmla="*/ 16 h 865"/>
                  <a:gd name="T20" fmla="*/ 721 w 772"/>
                  <a:gd name="T21" fmla="*/ 180 h 865"/>
                  <a:gd name="T22" fmla="*/ 772 w 772"/>
                  <a:gd name="T23" fmla="*/ 268 h 865"/>
                  <a:gd name="T24" fmla="*/ 772 w 772"/>
                  <a:gd name="T25" fmla="*/ 596 h 8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72" h="865">
                    <a:moveTo>
                      <a:pt x="772" y="596"/>
                    </a:moveTo>
                    <a:cubicBezTo>
                      <a:pt x="772" y="629"/>
                      <a:pt x="749" y="668"/>
                      <a:pt x="721" y="685"/>
                    </a:cubicBezTo>
                    <a:cubicBezTo>
                      <a:pt x="437" y="849"/>
                      <a:pt x="437" y="849"/>
                      <a:pt x="437" y="849"/>
                    </a:cubicBezTo>
                    <a:cubicBezTo>
                      <a:pt x="409" y="865"/>
                      <a:pt x="363" y="865"/>
                      <a:pt x="335" y="849"/>
                    </a:cubicBezTo>
                    <a:cubicBezTo>
                      <a:pt x="51" y="685"/>
                      <a:pt x="51" y="685"/>
                      <a:pt x="51" y="685"/>
                    </a:cubicBezTo>
                    <a:cubicBezTo>
                      <a:pt x="23" y="668"/>
                      <a:pt x="0" y="629"/>
                      <a:pt x="0" y="596"/>
                    </a:cubicBezTo>
                    <a:cubicBezTo>
                      <a:pt x="0" y="268"/>
                      <a:pt x="0" y="268"/>
                      <a:pt x="0" y="268"/>
                    </a:cubicBezTo>
                    <a:cubicBezTo>
                      <a:pt x="0" y="236"/>
                      <a:pt x="23" y="196"/>
                      <a:pt x="51" y="180"/>
                    </a:cubicBezTo>
                    <a:cubicBezTo>
                      <a:pt x="335" y="16"/>
                      <a:pt x="335" y="16"/>
                      <a:pt x="335" y="16"/>
                    </a:cubicBezTo>
                    <a:cubicBezTo>
                      <a:pt x="363" y="0"/>
                      <a:pt x="409" y="0"/>
                      <a:pt x="437" y="16"/>
                    </a:cubicBezTo>
                    <a:cubicBezTo>
                      <a:pt x="721" y="180"/>
                      <a:pt x="721" y="180"/>
                      <a:pt x="721" y="180"/>
                    </a:cubicBezTo>
                    <a:cubicBezTo>
                      <a:pt x="749" y="196"/>
                      <a:pt x="772" y="236"/>
                      <a:pt x="772" y="268"/>
                    </a:cubicBezTo>
                    <a:lnTo>
                      <a:pt x="772" y="596"/>
                    </a:lnTo>
                    <a:close/>
                  </a:path>
                </a:pathLst>
              </a:custGeom>
              <a:solidFill>
                <a:schemeClr val="bg1"/>
              </a:solidFill>
              <a:ln w="12700" cap="flat">
                <a:noFill/>
                <a:prstDash val="solid"/>
                <a:miter lim="800000"/>
              </a:ln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</a:pPr>
                <a:endParaRPr lang="zh-CN" altLang="en-US" sz="7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  <p:sp>
            <p:nvSpPr>
              <p:cNvPr id="6" name="Freeform 19"/>
              <p:cNvSpPr/>
              <p:nvPr/>
            </p:nvSpPr>
            <p:spPr bwMode="auto">
              <a:xfrm>
                <a:off x="5121251" y="2244984"/>
                <a:ext cx="1345531" cy="1508379"/>
              </a:xfrm>
              <a:custGeom>
                <a:gdLst>
                  <a:gd name="T0" fmla="*/ 772 w 772"/>
                  <a:gd name="T1" fmla="*/ 596 h 865"/>
                  <a:gd name="T2" fmla="*/ 721 w 772"/>
                  <a:gd name="T3" fmla="*/ 685 h 865"/>
                  <a:gd name="T4" fmla="*/ 437 w 772"/>
                  <a:gd name="T5" fmla="*/ 849 h 865"/>
                  <a:gd name="T6" fmla="*/ 335 w 772"/>
                  <a:gd name="T7" fmla="*/ 849 h 865"/>
                  <a:gd name="T8" fmla="*/ 51 w 772"/>
                  <a:gd name="T9" fmla="*/ 685 h 865"/>
                  <a:gd name="T10" fmla="*/ 0 w 772"/>
                  <a:gd name="T11" fmla="*/ 596 h 865"/>
                  <a:gd name="T12" fmla="*/ 0 w 772"/>
                  <a:gd name="T13" fmla="*/ 268 h 865"/>
                  <a:gd name="T14" fmla="*/ 51 w 772"/>
                  <a:gd name="T15" fmla="*/ 180 h 865"/>
                  <a:gd name="T16" fmla="*/ 335 w 772"/>
                  <a:gd name="T17" fmla="*/ 16 h 865"/>
                  <a:gd name="T18" fmla="*/ 437 w 772"/>
                  <a:gd name="T19" fmla="*/ 16 h 865"/>
                  <a:gd name="T20" fmla="*/ 721 w 772"/>
                  <a:gd name="T21" fmla="*/ 180 h 865"/>
                  <a:gd name="T22" fmla="*/ 772 w 772"/>
                  <a:gd name="T23" fmla="*/ 268 h 865"/>
                  <a:gd name="T24" fmla="*/ 772 w 772"/>
                  <a:gd name="T25" fmla="*/ 596 h 8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72" h="865">
                    <a:moveTo>
                      <a:pt x="772" y="596"/>
                    </a:moveTo>
                    <a:cubicBezTo>
                      <a:pt x="772" y="629"/>
                      <a:pt x="749" y="668"/>
                      <a:pt x="721" y="685"/>
                    </a:cubicBezTo>
                    <a:cubicBezTo>
                      <a:pt x="437" y="849"/>
                      <a:pt x="437" y="849"/>
                      <a:pt x="437" y="849"/>
                    </a:cubicBezTo>
                    <a:cubicBezTo>
                      <a:pt x="409" y="865"/>
                      <a:pt x="363" y="865"/>
                      <a:pt x="335" y="849"/>
                    </a:cubicBezTo>
                    <a:cubicBezTo>
                      <a:pt x="51" y="685"/>
                      <a:pt x="51" y="685"/>
                      <a:pt x="51" y="685"/>
                    </a:cubicBezTo>
                    <a:cubicBezTo>
                      <a:pt x="23" y="668"/>
                      <a:pt x="0" y="629"/>
                      <a:pt x="0" y="596"/>
                    </a:cubicBezTo>
                    <a:cubicBezTo>
                      <a:pt x="0" y="268"/>
                      <a:pt x="0" y="268"/>
                      <a:pt x="0" y="268"/>
                    </a:cubicBezTo>
                    <a:cubicBezTo>
                      <a:pt x="0" y="236"/>
                      <a:pt x="23" y="196"/>
                      <a:pt x="51" y="180"/>
                    </a:cubicBezTo>
                    <a:cubicBezTo>
                      <a:pt x="335" y="16"/>
                      <a:pt x="335" y="16"/>
                      <a:pt x="335" y="16"/>
                    </a:cubicBezTo>
                    <a:cubicBezTo>
                      <a:pt x="363" y="0"/>
                      <a:pt x="409" y="0"/>
                      <a:pt x="437" y="16"/>
                    </a:cubicBezTo>
                    <a:cubicBezTo>
                      <a:pt x="721" y="180"/>
                      <a:pt x="721" y="180"/>
                      <a:pt x="721" y="180"/>
                    </a:cubicBezTo>
                    <a:cubicBezTo>
                      <a:pt x="749" y="196"/>
                      <a:pt x="772" y="236"/>
                      <a:pt x="772" y="268"/>
                    </a:cubicBezTo>
                    <a:lnTo>
                      <a:pt x="772" y="596"/>
                    </a:lnTo>
                    <a:close/>
                  </a:path>
                </a:pathLst>
              </a:custGeom>
              <a:noFill/>
              <a:ln w="12700" cap="flat">
                <a:solidFill>
                  <a:srgbClr val="002060"/>
                </a:solidFill>
                <a:prstDash val="dash"/>
                <a:miter lim="800000"/>
              </a:ln>
              <a:effectLst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fontAlgn="base"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</a:pPr>
                <a:endParaRPr lang="zh-CN" altLang="en-US" sz="7200" b="1">
                  <a:solidFill>
                    <a:schemeClr val="bg1"/>
                  </a:solidFill>
                  <a:latin typeface="Arial" pitchFamily="34" charset="0"/>
                  <a:ea typeface="微软雅黑" panose="020b0503020204020204" pitchFamily="34" charset="-122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4" name="椭圆 11"/>
            <p:cNvSpPr/>
            <p:nvPr/>
          </p:nvSpPr>
          <p:spPr>
            <a:xfrm>
              <a:off x="5846255" y="1584518"/>
              <a:ext cx="513344" cy="575816"/>
            </a:xfrm>
            <a:custGeom>
              <a:gdLst>
                <a:gd name="connsiteX0" fmla="*/ 199932 w 300038"/>
                <a:gd name="connsiteY0" fmla="*/ 273051 h 336551"/>
                <a:gd name="connsiteX1" fmla="*/ 192088 w 300038"/>
                <a:gd name="connsiteY1" fmla="*/ 280989 h 336551"/>
                <a:gd name="connsiteX2" fmla="*/ 192088 w 300038"/>
                <a:gd name="connsiteY2" fmla="*/ 306124 h 336551"/>
                <a:gd name="connsiteX3" fmla="*/ 199932 w 300038"/>
                <a:gd name="connsiteY3" fmla="*/ 312739 h 336551"/>
                <a:gd name="connsiteX4" fmla="*/ 250919 w 300038"/>
                <a:gd name="connsiteY4" fmla="*/ 312739 h 336551"/>
                <a:gd name="connsiteX5" fmla="*/ 258763 w 300038"/>
                <a:gd name="connsiteY5" fmla="*/ 306124 h 336551"/>
                <a:gd name="connsiteX6" fmla="*/ 258763 w 300038"/>
                <a:gd name="connsiteY6" fmla="*/ 280989 h 336551"/>
                <a:gd name="connsiteX7" fmla="*/ 250919 w 300038"/>
                <a:gd name="connsiteY7" fmla="*/ 273051 h 336551"/>
                <a:gd name="connsiteX8" fmla="*/ 199932 w 300038"/>
                <a:gd name="connsiteY8" fmla="*/ 273051 h 336551"/>
                <a:gd name="connsiteX9" fmla="*/ 101328 w 300038"/>
                <a:gd name="connsiteY9" fmla="*/ 196851 h 336551"/>
                <a:gd name="connsiteX10" fmla="*/ 107908 w 300038"/>
                <a:gd name="connsiteY10" fmla="*/ 196851 h 336551"/>
                <a:gd name="connsiteX11" fmla="*/ 111856 w 300038"/>
                <a:gd name="connsiteY11" fmla="*/ 202123 h 336551"/>
                <a:gd name="connsiteX12" fmla="*/ 128964 w 300038"/>
                <a:gd name="connsiteY12" fmla="*/ 248250 h 336551"/>
                <a:gd name="connsiteX13" fmla="*/ 131595 w 300038"/>
                <a:gd name="connsiteY13" fmla="*/ 239025 h 336551"/>
                <a:gd name="connsiteX14" fmla="*/ 126332 w 300038"/>
                <a:gd name="connsiteY14" fmla="*/ 225845 h 336551"/>
                <a:gd name="connsiteX15" fmla="*/ 127648 w 300038"/>
                <a:gd name="connsiteY15" fmla="*/ 217938 h 336551"/>
                <a:gd name="connsiteX16" fmla="*/ 132911 w 300038"/>
                <a:gd name="connsiteY16" fmla="*/ 215302 h 336551"/>
                <a:gd name="connsiteX17" fmla="*/ 167126 w 300038"/>
                <a:gd name="connsiteY17" fmla="*/ 215302 h 336551"/>
                <a:gd name="connsiteX18" fmla="*/ 172390 w 300038"/>
                <a:gd name="connsiteY18" fmla="*/ 217938 h 336551"/>
                <a:gd name="connsiteX19" fmla="*/ 173706 w 300038"/>
                <a:gd name="connsiteY19" fmla="*/ 225845 h 336551"/>
                <a:gd name="connsiteX20" fmla="*/ 168442 w 300038"/>
                <a:gd name="connsiteY20" fmla="*/ 239025 h 336551"/>
                <a:gd name="connsiteX21" fmla="*/ 171074 w 300038"/>
                <a:gd name="connsiteY21" fmla="*/ 248250 h 336551"/>
                <a:gd name="connsiteX22" fmla="*/ 188182 w 300038"/>
                <a:gd name="connsiteY22" fmla="*/ 202123 h 336551"/>
                <a:gd name="connsiteX23" fmla="*/ 192130 w 300038"/>
                <a:gd name="connsiteY23" fmla="*/ 196851 h 336551"/>
                <a:gd name="connsiteX24" fmla="*/ 198710 w 300038"/>
                <a:gd name="connsiteY24" fmla="*/ 196851 h 336551"/>
                <a:gd name="connsiteX25" fmla="*/ 265823 w 300038"/>
                <a:gd name="connsiteY25" fmla="*/ 224527 h 336551"/>
                <a:gd name="connsiteX26" fmla="*/ 300038 w 300038"/>
                <a:gd name="connsiteY26" fmla="*/ 274609 h 336551"/>
                <a:gd name="connsiteX27" fmla="*/ 300038 w 300038"/>
                <a:gd name="connsiteY27" fmla="*/ 328643 h 336551"/>
                <a:gd name="connsiteX28" fmla="*/ 292142 w 300038"/>
                <a:gd name="connsiteY28" fmla="*/ 336551 h 336551"/>
                <a:gd name="connsiteX29" fmla="*/ 7896 w 300038"/>
                <a:gd name="connsiteY29" fmla="*/ 336551 h 336551"/>
                <a:gd name="connsiteX30" fmla="*/ 0 w 300038"/>
                <a:gd name="connsiteY30" fmla="*/ 328643 h 336551"/>
                <a:gd name="connsiteX31" fmla="*/ 0 w 300038"/>
                <a:gd name="connsiteY31" fmla="*/ 274609 h 336551"/>
                <a:gd name="connsiteX32" fmla="*/ 34215 w 300038"/>
                <a:gd name="connsiteY32" fmla="*/ 224527 h 336551"/>
                <a:gd name="connsiteX33" fmla="*/ 101328 w 300038"/>
                <a:gd name="connsiteY33" fmla="*/ 196851 h 336551"/>
                <a:gd name="connsiteX34" fmla="*/ 155328 w 300038"/>
                <a:gd name="connsiteY34" fmla="*/ 0 h 336551"/>
                <a:gd name="connsiteX35" fmla="*/ 201775 w 300038"/>
                <a:gd name="connsiteY35" fmla="*/ 15854 h 336551"/>
                <a:gd name="connsiteX36" fmla="*/ 223008 w 300038"/>
                <a:gd name="connsiteY36" fmla="*/ 79268 h 336551"/>
                <a:gd name="connsiteX37" fmla="*/ 224335 w 300038"/>
                <a:gd name="connsiteY37" fmla="*/ 93801 h 336551"/>
                <a:gd name="connsiteX38" fmla="*/ 229643 w 300038"/>
                <a:gd name="connsiteY38" fmla="*/ 100407 h 336551"/>
                <a:gd name="connsiteX39" fmla="*/ 232297 w 300038"/>
                <a:gd name="connsiteY39" fmla="*/ 125508 h 336551"/>
                <a:gd name="connsiteX40" fmla="*/ 208410 w 300038"/>
                <a:gd name="connsiteY40" fmla="*/ 151931 h 336551"/>
                <a:gd name="connsiteX41" fmla="*/ 185850 w 300038"/>
                <a:gd name="connsiteY41" fmla="*/ 183639 h 336551"/>
                <a:gd name="connsiteX42" fmla="*/ 172579 w 300038"/>
                <a:gd name="connsiteY42" fmla="*/ 192887 h 336551"/>
                <a:gd name="connsiteX43" fmla="*/ 150019 w 300038"/>
                <a:gd name="connsiteY43" fmla="*/ 196850 h 336551"/>
                <a:gd name="connsiteX44" fmla="*/ 127459 w 300038"/>
                <a:gd name="connsiteY44" fmla="*/ 192887 h 336551"/>
                <a:gd name="connsiteX45" fmla="*/ 114189 w 300038"/>
                <a:gd name="connsiteY45" fmla="*/ 183639 h 336551"/>
                <a:gd name="connsiteX46" fmla="*/ 91629 w 300038"/>
                <a:gd name="connsiteY46" fmla="*/ 151931 h 336551"/>
                <a:gd name="connsiteX47" fmla="*/ 67742 w 300038"/>
                <a:gd name="connsiteY47" fmla="*/ 125508 h 336551"/>
                <a:gd name="connsiteX48" fmla="*/ 70396 w 300038"/>
                <a:gd name="connsiteY48" fmla="*/ 100407 h 336551"/>
                <a:gd name="connsiteX49" fmla="*/ 75704 w 300038"/>
                <a:gd name="connsiteY49" fmla="*/ 93801 h 336551"/>
                <a:gd name="connsiteX50" fmla="*/ 77031 w 300038"/>
                <a:gd name="connsiteY50" fmla="*/ 85874 h 336551"/>
                <a:gd name="connsiteX51" fmla="*/ 74377 w 300038"/>
                <a:gd name="connsiteY51" fmla="*/ 50203 h 336551"/>
                <a:gd name="connsiteX52" fmla="*/ 103572 w 300038"/>
                <a:gd name="connsiteY52" fmla="*/ 27744 h 336551"/>
                <a:gd name="connsiteX53" fmla="*/ 119497 w 300038"/>
                <a:gd name="connsiteY53" fmla="*/ 10569 h 336551"/>
                <a:gd name="connsiteX54" fmla="*/ 155328 w 300038"/>
                <a:gd name="connsiteY54" fmla="*/ 0 h 33655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300038" h="336551">
                  <a:moveTo>
                    <a:pt x="199932" y="273051"/>
                  </a:moveTo>
                  <a:cubicBezTo>
                    <a:pt x="194703" y="273051"/>
                    <a:pt x="192088" y="277020"/>
                    <a:pt x="192088" y="280989"/>
                  </a:cubicBezTo>
                  <a:cubicBezTo>
                    <a:pt x="192088" y="306124"/>
                    <a:pt x="192088" y="306124"/>
                    <a:pt x="192088" y="306124"/>
                  </a:cubicBezTo>
                  <a:cubicBezTo>
                    <a:pt x="192088" y="310093"/>
                    <a:pt x="194703" y="312739"/>
                    <a:pt x="199932" y="312739"/>
                  </a:cubicBezTo>
                  <a:cubicBezTo>
                    <a:pt x="250919" y="312739"/>
                    <a:pt x="250919" y="312739"/>
                    <a:pt x="250919" y="312739"/>
                  </a:cubicBezTo>
                  <a:cubicBezTo>
                    <a:pt x="254841" y="312739"/>
                    <a:pt x="258763" y="310093"/>
                    <a:pt x="258763" y="306124"/>
                  </a:cubicBezTo>
                  <a:lnTo>
                    <a:pt x="258763" y="280989"/>
                  </a:lnTo>
                  <a:cubicBezTo>
                    <a:pt x="258763" y="277020"/>
                    <a:pt x="254841" y="273051"/>
                    <a:pt x="250919" y="273051"/>
                  </a:cubicBezTo>
                  <a:cubicBezTo>
                    <a:pt x="199932" y="273051"/>
                    <a:pt x="199932" y="273051"/>
                    <a:pt x="199932" y="273051"/>
                  </a:cubicBezTo>
                  <a:close/>
                  <a:moveTo>
                    <a:pt x="101328" y="196851"/>
                  </a:moveTo>
                  <a:cubicBezTo>
                    <a:pt x="103960" y="196851"/>
                    <a:pt x="105276" y="196851"/>
                    <a:pt x="107908" y="196851"/>
                  </a:cubicBezTo>
                  <a:cubicBezTo>
                    <a:pt x="109224" y="198169"/>
                    <a:pt x="110540" y="199487"/>
                    <a:pt x="111856" y="202123"/>
                  </a:cubicBezTo>
                  <a:cubicBezTo>
                    <a:pt x="128964" y="248250"/>
                    <a:pt x="128964" y="248250"/>
                    <a:pt x="128964" y="248250"/>
                  </a:cubicBezTo>
                  <a:cubicBezTo>
                    <a:pt x="131595" y="239025"/>
                    <a:pt x="131595" y="239025"/>
                    <a:pt x="131595" y="239025"/>
                  </a:cubicBezTo>
                  <a:cubicBezTo>
                    <a:pt x="126332" y="225845"/>
                    <a:pt x="126332" y="225845"/>
                    <a:pt x="126332" y="225845"/>
                  </a:cubicBezTo>
                  <a:cubicBezTo>
                    <a:pt x="125016" y="223209"/>
                    <a:pt x="126332" y="220574"/>
                    <a:pt x="127648" y="217938"/>
                  </a:cubicBezTo>
                  <a:cubicBezTo>
                    <a:pt x="128964" y="216620"/>
                    <a:pt x="131595" y="215302"/>
                    <a:pt x="132911" y="215302"/>
                  </a:cubicBezTo>
                  <a:cubicBezTo>
                    <a:pt x="167126" y="215302"/>
                    <a:pt x="167126" y="215302"/>
                    <a:pt x="167126" y="215302"/>
                  </a:cubicBezTo>
                  <a:cubicBezTo>
                    <a:pt x="168442" y="215302"/>
                    <a:pt x="171074" y="216620"/>
                    <a:pt x="172390" y="217938"/>
                  </a:cubicBezTo>
                  <a:cubicBezTo>
                    <a:pt x="173706" y="220574"/>
                    <a:pt x="175022" y="223209"/>
                    <a:pt x="173706" y="225845"/>
                  </a:cubicBezTo>
                  <a:cubicBezTo>
                    <a:pt x="168442" y="239025"/>
                    <a:pt x="168442" y="239025"/>
                    <a:pt x="168442" y="239025"/>
                  </a:cubicBezTo>
                  <a:cubicBezTo>
                    <a:pt x="171074" y="248250"/>
                    <a:pt x="171074" y="248250"/>
                    <a:pt x="171074" y="248250"/>
                  </a:cubicBezTo>
                  <a:cubicBezTo>
                    <a:pt x="188182" y="202123"/>
                    <a:pt x="188182" y="202123"/>
                    <a:pt x="188182" y="202123"/>
                  </a:cubicBezTo>
                  <a:cubicBezTo>
                    <a:pt x="189498" y="199487"/>
                    <a:pt x="190814" y="198169"/>
                    <a:pt x="192130" y="196851"/>
                  </a:cubicBezTo>
                  <a:cubicBezTo>
                    <a:pt x="194762" y="196851"/>
                    <a:pt x="196078" y="196851"/>
                    <a:pt x="198710" y="196851"/>
                  </a:cubicBezTo>
                  <a:cubicBezTo>
                    <a:pt x="265823" y="224527"/>
                    <a:pt x="265823" y="224527"/>
                    <a:pt x="265823" y="224527"/>
                  </a:cubicBezTo>
                  <a:cubicBezTo>
                    <a:pt x="286879" y="232435"/>
                    <a:pt x="300038" y="252204"/>
                    <a:pt x="300038" y="274609"/>
                  </a:cubicBezTo>
                  <a:cubicBezTo>
                    <a:pt x="300038" y="328643"/>
                    <a:pt x="300038" y="328643"/>
                    <a:pt x="300038" y="328643"/>
                  </a:cubicBezTo>
                  <a:cubicBezTo>
                    <a:pt x="300038" y="332597"/>
                    <a:pt x="296090" y="336551"/>
                    <a:pt x="292142" y="336551"/>
                  </a:cubicBezTo>
                  <a:cubicBezTo>
                    <a:pt x="7896" y="336551"/>
                    <a:pt x="7896" y="336551"/>
                    <a:pt x="7896" y="336551"/>
                  </a:cubicBezTo>
                  <a:cubicBezTo>
                    <a:pt x="3948" y="336551"/>
                    <a:pt x="0" y="332597"/>
                    <a:pt x="0" y="328643"/>
                  </a:cubicBezTo>
                  <a:cubicBezTo>
                    <a:pt x="0" y="274609"/>
                    <a:pt x="0" y="274609"/>
                    <a:pt x="0" y="274609"/>
                  </a:cubicBezTo>
                  <a:cubicBezTo>
                    <a:pt x="0" y="252204"/>
                    <a:pt x="13159" y="232435"/>
                    <a:pt x="34215" y="224527"/>
                  </a:cubicBezTo>
                  <a:cubicBezTo>
                    <a:pt x="101328" y="196851"/>
                    <a:pt x="101328" y="196851"/>
                    <a:pt x="101328" y="196851"/>
                  </a:cubicBezTo>
                  <a:close/>
                  <a:moveTo>
                    <a:pt x="155328" y="0"/>
                  </a:moveTo>
                  <a:cubicBezTo>
                    <a:pt x="171252" y="0"/>
                    <a:pt x="187177" y="5285"/>
                    <a:pt x="201775" y="15854"/>
                  </a:cubicBezTo>
                  <a:cubicBezTo>
                    <a:pt x="225662" y="34350"/>
                    <a:pt x="223008" y="72663"/>
                    <a:pt x="223008" y="79268"/>
                  </a:cubicBezTo>
                  <a:cubicBezTo>
                    <a:pt x="223008" y="84553"/>
                    <a:pt x="224335" y="89838"/>
                    <a:pt x="224335" y="93801"/>
                  </a:cubicBezTo>
                  <a:cubicBezTo>
                    <a:pt x="225662" y="95122"/>
                    <a:pt x="228316" y="96443"/>
                    <a:pt x="229643" y="100407"/>
                  </a:cubicBezTo>
                  <a:cubicBezTo>
                    <a:pt x="234951" y="107012"/>
                    <a:pt x="234951" y="114939"/>
                    <a:pt x="232297" y="125508"/>
                  </a:cubicBezTo>
                  <a:cubicBezTo>
                    <a:pt x="226989" y="146647"/>
                    <a:pt x="215045" y="150610"/>
                    <a:pt x="208410" y="151931"/>
                  </a:cubicBezTo>
                  <a:cubicBezTo>
                    <a:pt x="204429" y="159858"/>
                    <a:pt x="195139" y="175712"/>
                    <a:pt x="185850" y="183639"/>
                  </a:cubicBezTo>
                  <a:cubicBezTo>
                    <a:pt x="183196" y="187602"/>
                    <a:pt x="177888" y="190244"/>
                    <a:pt x="172579" y="192887"/>
                  </a:cubicBezTo>
                  <a:cubicBezTo>
                    <a:pt x="164617" y="195529"/>
                    <a:pt x="157982" y="196850"/>
                    <a:pt x="150019" y="196850"/>
                  </a:cubicBezTo>
                  <a:cubicBezTo>
                    <a:pt x="142057" y="196850"/>
                    <a:pt x="135422" y="195529"/>
                    <a:pt x="127459" y="192887"/>
                  </a:cubicBezTo>
                  <a:cubicBezTo>
                    <a:pt x="122151" y="190244"/>
                    <a:pt x="116843" y="187602"/>
                    <a:pt x="114189" y="183639"/>
                  </a:cubicBezTo>
                  <a:cubicBezTo>
                    <a:pt x="104900" y="175712"/>
                    <a:pt x="95610" y="159858"/>
                    <a:pt x="91629" y="151931"/>
                  </a:cubicBezTo>
                  <a:cubicBezTo>
                    <a:pt x="84994" y="150610"/>
                    <a:pt x="73050" y="146647"/>
                    <a:pt x="67742" y="125508"/>
                  </a:cubicBezTo>
                  <a:cubicBezTo>
                    <a:pt x="65088" y="114939"/>
                    <a:pt x="65088" y="107012"/>
                    <a:pt x="70396" y="100407"/>
                  </a:cubicBezTo>
                  <a:cubicBezTo>
                    <a:pt x="71723" y="96443"/>
                    <a:pt x="74377" y="95122"/>
                    <a:pt x="75704" y="93801"/>
                  </a:cubicBezTo>
                  <a:cubicBezTo>
                    <a:pt x="75704" y="91159"/>
                    <a:pt x="75704" y="88516"/>
                    <a:pt x="77031" y="85874"/>
                  </a:cubicBezTo>
                  <a:cubicBezTo>
                    <a:pt x="73050" y="80590"/>
                    <a:pt x="67742" y="68699"/>
                    <a:pt x="74377" y="50203"/>
                  </a:cubicBezTo>
                  <a:cubicBezTo>
                    <a:pt x="81013" y="30386"/>
                    <a:pt x="95610" y="27744"/>
                    <a:pt x="103572" y="27744"/>
                  </a:cubicBezTo>
                  <a:cubicBezTo>
                    <a:pt x="106227" y="22459"/>
                    <a:pt x="111535" y="17175"/>
                    <a:pt x="119497" y="10569"/>
                  </a:cubicBezTo>
                  <a:cubicBezTo>
                    <a:pt x="128786" y="3963"/>
                    <a:pt x="142057" y="0"/>
                    <a:pt x="155328" y="0"/>
                  </a:cubicBezTo>
                  <a:close/>
                </a:path>
              </a:pathLst>
            </a:custGeom>
            <a:solidFill>
              <a:srgbClr val="00206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</a:endParaRPr>
            </a:p>
          </p:txBody>
        </p:sp>
      </p:grpSp>
      <p:sp>
        <p:nvSpPr>
          <p:cNvPr id="7" name="矩形 259"/>
          <p:cNvSpPr>
            <a:spLocks noChangeArrowheads="1"/>
          </p:cNvSpPr>
          <p:nvPr/>
        </p:nvSpPr>
        <p:spPr bwMode="auto">
          <a:xfrm>
            <a:off x="2306955" y="3848735"/>
            <a:ext cx="7578725" cy="922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</a:pPr>
            <a:r>
              <a:rPr lang="zh-CN" altLang="en-US" sz="5400" b="1" smtClean="0">
                <a:solidFill>
                  <a:schemeClr val="bg1"/>
                </a:solidFill>
                <a:latin typeface="微软雅黑 Light" panose="020b0502040204020203" pitchFamily="34" charset="-122"/>
                <a:ea typeface="微软雅黑 Light" panose="020b0502040204020203" pitchFamily="34" charset="-122"/>
                <a:sym typeface="+mn-ea"/>
              </a:rPr>
              <a:t>二、手机支架草图绘制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3" presetID="2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7" grpId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https://d.book118.com/167151114044006043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smartTable{79a010c2-6f8a-40bb-9ee1-cf0f9ab1c893}"/>
  <p:tag name="TABLE_COLORIDX" val="l"/>
  <p:tag name="TABLE_EMPHASIZE_COLOR" val="6579300"/>
  <p:tag name="TABLE_ENDDRAG_ORIGIN_RECT" val="449*228"/>
  <p:tag name="TABLE_ENDDRAG_RECT" val="172*193*449*228"/>
  <p:tag name="TABLE_ONEKEY_SKIN_IDX" val="0"/>
  <p:tag name="TABLE_RECT" val="172.75*193.87*614.5*182.6"/>
  <p:tag name="TABLE_SKINIDX" val="-1"/>
</p:tagLst>
</file>

<file path=ppt/tags/tag2.xml><?xml version="1.0" encoding="utf-8"?>
<p:tagLst xmlns:p="http://schemas.openxmlformats.org/presentationml/2006/main">
  <p:tag name="KSO_WM_UNIT_TABLE_BEAUTIFY" val="smartTable{79a010c2-6f8a-40bb-9ee1-cf0f9ab1c893}"/>
  <p:tag name="TABLE_COLORIDX" val="l"/>
  <p:tag name="TABLE_EMPHASIZE_COLOR" val="6579300"/>
  <p:tag name="TABLE_ENDDRAG_ORIGIN_RECT" val="366*303"/>
  <p:tag name="TABLE_ENDDRAG_RECT" val="102*172*366*303"/>
  <p:tag name="TABLE_ONEKEY_SKIN_IDX" val="0"/>
  <p:tag name="TABLE_RECT" val="172.75*193.87*614.5*182.6"/>
  <p:tag name="TABLE_SKINIDX" val="-1"/>
</p:tagLst>
</file>

<file path=ppt/tags/tag3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dcf2610c0ac4b45bec7e29ab0ab1f83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fill_id&quot;:&quot;f2ad6f8ec5eb4c60ab8a9b497fa44351&quot;,&quot;fill_align&quot;:&quot;cm&quot;,&quot;chip_types&quot;:[&quot;diagram&quot;,&quot;pictext&quot;,&quot;text&quot;,&quot;picture&quot;,&quot;chart&quot;,&quot;table&quot;,&quot;video&quot;]}]]"/>
  <p:tag name="KSO_WM_CHIP_GROUPID" val="5e757e3269be4861f5f8614a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07145688f7a6c7bea32a6"/>
  <p:tag name="KSO_WM_SLIDE_BACKGROUND_TYPE" val="general"/>
  <p:tag name="KSO_WM_SLIDE_BK_DARK_LIGHT" val="2"/>
  <p:tag name="KSO_WM_SLIDE_CAN_ADD_NAVIGATION" val="1"/>
  <p:tag name="KSO_WM_SLIDE_ID" val="diagram20212303_1"/>
  <p:tag name="KSO_WM_SLIDE_INDEX" val="1"/>
  <p:tag name="KSO_WM_SLIDE_ITEM_CNT" val="0"/>
  <p:tag name="KSO_WM_SLIDE_LAYOUT" val="a_d"/>
  <p:tag name="KSO_WM_SLIDE_LAYOUT_CNT" val="1_1"/>
  <p:tag name="KSO_WM_SLIDE_LAYOUT_INFO" val="{&quot;id&quot;:&quot;2021-04-01T15:36:38&quot;,&quot;maxSize&quot;:{&quot;size1&quot;:30.1},&quot;minSize&quot;:{&quot;size1&quot;:20.1},&quot;normalSize&quot;:{&quot;size1&quot;:25.7},&quot;subLayout&quot;:[{&quot;id&quot;:&quot;2021-04-01T15:36:38&quot;,&quot;margin&quot;:{&quot;bottom&quot;:0.02600000612437725,&quot;left&quot;:1.6929999589920044,&quot;right&quot;:1.6929999589920044,&quot;top&quot;:2.752000093460083},&quot;type&quot;:0},{&quot;id&quot;:&quot;2021-04-01T15:36:38&quot;,&quot;margin&quot;:{&quot;bottom&quot;:1.7280000448226929,&quot;left&quot;:1.6929999589920044,&quot;right&quot;:1.6929999589920044,&quot;top&quot;:0.609000027179718},&quot;type&quot;:0}],&quot;type&quot;:0}"/>
  <p:tag name="KSO_WM_SLIDE_POSITION" val="0*0"/>
  <p:tag name="KSO_WM_SLIDE_RATIO" val="1.777778"/>
  <p:tag name="KSO_WM_SLIDE_SIZE" val="959*542"/>
  <p:tag name="KSO_WM_SLIDE_SUBTYPE" val="picTxt"/>
  <p:tag name="KSO_WM_SLIDE_SUPPORT_FEATURE_TYPE" val="3"/>
  <p:tag name="KSO_WM_SLIDE_TYPE" val="text"/>
  <p:tag name="KSO_WM_TAG_VERSION" val="1.0"/>
  <p:tag name="KSO_WM_TEMPLATE_ASSEMBLE_GROUPID" val="60656f434054ed1e2fb80686"/>
  <p:tag name="KSO_WM_TEMPLATE_ASSEMBLE_XID" val="60656f434054ed1e2fb80686"/>
  <p:tag name="KSO_WM_TEMPLATE_CATEGORY" val="diagram"/>
  <p:tag name="KSO_WM_TEMPLATE_COLOR_TYPE" val="1"/>
  <p:tag name="KSO_WM_TEMPLATE_INDEX" val="20212303"/>
  <p:tag name="KSO_WM_TEMPLATE_MASTER_TYPE" val="0"/>
  <p:tag name="KSO_WM_TEMPLATE_SUBCATEGORY" val="21"/>
</p:tagLst>
</file>

<file path=ppt/tags/tag4.xml><?xml version="1.0" encoding="utf-8"?>
<p:tagLst xmlns:p="http://schemas.openxmlformats.org/presentationml/2006/main">
  <p:tag name="KSO_WM_UNIT_TABLE_BEAUTIFY" val="smartTable{7cce60aa-c0b2-4864-aba4-8a2ba1e40644}"/>
  <p:tag name="TABLE_COLORIDX" val="l"/>
  <p:tag name="TABLE_EMPHASIZE_COLOR" val="6579300"/>
  <p:tag name="TABLE_ENDDRAG_ORIGIN_RECT" val="604*339"/>
  <p:tag name="TABLE_ENDDRAG_RECT" val="157*112*604*339"/>
  <p:tag name="TABLE_ONEKEY_SKIN_IDX" val="0"/>
  <p:tag name="TABLE_RECT" val="36.0077*82.0446*490.1*406.25"/>
  <p:tag name="TABLE_SKINIDX" val="-1"/>
</p:tagLst>
</file>

<file path=ppt/tags/tag5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dcf2610c0ac4b45bec7e29ab0ab1f83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fill_id&quot;:&quot;f2ad6f8ec5eb4c60ab8a9b497fa44351&quot;,&quot;fill_align&quot;:&quot;cm&quot;,&quot;chip_types&quot;:[&quot;diagram&quot;,&quot;pictext&quot;,&quot;text&quot;,&quot;picture&quot;,&quot;chart&quot;,&quot;table&quot;,&quot;video&quot;]}]]"/>
  <p:tag name="KSO_WM_CHIP_GROUPID" val="5e757e3269be4861f5f8614a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07145688f7a6c7bea32a6"/>
  <p:tag name="KSO_WM_SLIDE_BACKGROUND_TYPE" val="general"/>
  <p:tag name="KSO_WM_SLIDE_BK_DARK_LIGHT" val="2"/>
  <p:tag name="KSO_WM_SLIDE_CAN_ADD_NAVIGATION" val="1"/>
  <p:tag name="KSO_WM_SLIDE_ID" val="diagram20212303_1"/>
  <p:tag name="KSO_WM_SLIDE_INDEX" val="1"/>
  <p:tag name="KSO_WM_SLIDE_ITEM_CNT" val="0"/>
  <p:tag name="KSO_WM_SLIDE_LAYOUT" val="a_d"/>
  <p:tag name="KSO_WM_SLIDE_LAYOUT_CNT" val="1_1"/>
  <p:tag name="KSO_WM_SLIDE_LAYOUT_INFO" val="{&quot;id&quot;:&quot;2021-04-01T15:36:38&quot;,&quot;maxSize&quot;:{&quot;size1&quot;:30.1},&quot;minSize&quot;:{&quot;size1&quot;:20.1},&quot;normalSize&quot;:{&quot;size1&quot;:25.7},&quot;subLayout&quot;:[{&quot;id&quot;:&quot;2021-04-01T15:36:38&quot;,&quot;margin&quot;:{&quot;bottom&quot;:0.02600000612437725,&quot;left&quot;:1.6929999589920044,&quot;right&quot;:1.6929999589920044,&quot;top&quot;:2.752000093460083},&quot;type&quot;:0},{&quot;id&quot;:&quot;2021-04-01T15:36:38&quot;,&quot;margin&quot;:{&quot;bottom&quot;:1.7280000448226929,&quot;left&quot;:1.6929999589920044,&quot;right&quot;:1.6929999589920044,&quot;top&quot;:0.609000027179718},&quot;type&quot;:0}],&quot;type&quot;:0}"/>
  <p:tag name="KSO_WM_SLIDE_POSITION" val="0*0"/>
  <p:tag name="KSO_WM_SLIDE_RATIO" val="1.777778"/>
  <p:tag name="KSO_WM_SLIDE_SIZE" val="959*542"/>
  <p:tag name="KSO_WM_SLIDE_SUBTYPE" val="picTxt"/>
  <p:tag name="KSO_WM_SLIDE_SUPPORT_FEATURE_TYPE" val="3"/>
  <p:tag name="KSO_WM_SLIDE_TYPE" val="text"/>
  <p:tag name="KSO_WM_TAG_VERSION" val="1.0"/>
  <p:tag name="KSO_WM_TEMPLATE_ASSEMBLE_GROUPID" val="60656f434054ed1e2fb80686"/>
  <p:tag name="KSO_WM_TEMPLATE_ASSEMBLE_XID" val="60656f434054ed1e2fb80686"/>
  <p:tag name="KSO_WM_TEMPLATE_CATEGORY" val="diagram"/>
  <p:tag name="KSO_WM_TEMPLATE_COLOR_TYPE" val="1"/>
  <p:tag name="KSO_WM_TEMPLATE_INDEX" val="20212303"/>
  <p:tag name="KSO_WM_TEMPLATE_MASTER_TYPE" val="0"/>
  <p:tag name="KSO_WM_TEMPLATE_SUBCATEGORY" val="21"/>
</p:tagLst>
</file>

<file path=ppt/tags/tag6.xml><?xml version="1.0" encoding="utf-8"?>
<p:tagLst xmlns:p="http://schemas.openxmlformats.org/presentationml/2006/main">
  <p:tag name="KSO_WM_UNIT_TABLE_BEAUTIFY" val="smartTable{334f81f3-4aa4-4e6a-98ab-0cdd314b183a}"/>
  <p:tag name="TABLE_COLORIDX" val="l"/>
  <p:tag name="TABLE_EMPHASIZE_COLOR" val="6579300"/>
  <p:tag name="TABLE_ENDDRAG_ORIGIN_RECT" val="668*313"/>
  <p:tag name="TABLE_ENDDRAG_RECT" val="145*197*668*313"/>
  <p:tag name="TABLE_ONEKEY_SKIN_IDX" val="0"/>
  <p:tag name="TABLE_RECT" val="87.75*70.2196*784.5*429.9"/>
  <p:tag name="TABLE_SKINIDX" val="-1"/>
</p:tagLst>
</file>

<file path=ppt/tags/tag7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dcf2610c0ac4b45bec7e29ab0ab1f83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fill_id&quot;:&quot;f2ad6f8ec5eb4c60ab8a9b497fa44351&quot;,&quot;fill_align&quot;:&quot;cm&quot;,&quot;chip_types&quot;:[&quot;diagram&quot;,&quot;pictext&quot;,&quot;text&quot;,&quot;picture&quot;,&quot;chart&quot;,&quot;table&quot;,&quot;video&quot;]}]]"/>
  <p:tag name="KSO_WM_CHIP_GROUPID" val="5e757e3269be4861f5f8614a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07145688f7a6c7bea32a6"/>
  <p:tag name="KSO_WM_SLIDE_BACKGROUND_TYPE" val="general"/>
  <p:tag name="KSO_WM_SLIDE_BK_DARK_LIGHT" val="2"/>
  <p:tag name="KSO_WM_SLIDE_CAN_ADD_NAVIGATION" val="1"/>
  <p:tag name="KSO_WM_SLIDE_ID" val="diagram20212303_1"/>
  <p:tag name="KSO_WM_SLIDE_INDEX" val="1"/>
  <p:tag name="KSO_WM_SLIDE_ITEM_CNT" val="0"/>
  <p:tag name="KSO_WM_SLIDE_LAYOUT" val="a_d"/>
  <p:tag name="KSO_WM_SLIDE_LAYOUT_CNT" val="1_1"/>
  <p:tag name="KSO_WM_SLIDE_LAYOUT_INFO" val="{&quot;id&quot;:&quot;2021-04-01T15:36:38&quot;,&quot;maxSize&quot;:{&quot;size1&quot;:30.1},&quot;minSize&quot;:{&quot;size1&quot;:20.1},&quot;normalSize&quot;:{&quot;size1&quot;:25.7},&quot;subLayout&quot;:[{&quot;id&quot;:&quot;2021-04-01T15:36:38&quot;,&quot;margin&quot;:{&quot;bottom&quot;:0.02600000612437725,&quot;left&quot;:1.6929999589920044,&quot;right&quot;:1.6929999589920044,&quot;top&quot;:2.752000093460083},&quot;type&quot;:0},{&quot;id&quot;:&quot;2021-04-01T15:36:38&quot;,&quot;margin&quot;:{&quot;bottom&quot;:1.7280000448226929,&quot;left&quot;:1.6929999589920044,&quot;right&quot;:1.6929999589920044,&quot;top&quot;:0.609000027179718},&quot;type&quot;:0}],&quot;type&quot;:0}"/>
  <p:tag name="KSO_WM_SLIDE_POSITION" val="0*0"/>
  <p:tag name="KSO_WM_SLIDE_RATIO" val="1.777778"/>
  <p:tag name="KSO_WM_SLIDE_SIZE" val="959*542"/>
  <p:tag name="KSO_WM_SLIDE_SUBTYPE" val="picTxt"/>
  <p:tag name="KSO_WM_SLIDE_SUPPORT_FEATURE_TYPE" val="3"/>
  <p:tag name="KSO_WM_SLIDE_TYPE" val="text"/>
  <p:tag name="KSO_WM_TAG_VERSION" val="1.0"/>
  <p:tag name="KSO_WM_TEMPLATE_ASSEMBLE_GROUPID" val="60656f434054ed1e2fb80686"/>
  <p:tag name="KSO_WM_TEMPLATE_ASSEMBLE_XID" val="60656f434054ed1e2fb80686"/>
  <p:tag name="KSO_WM_TEMPLATE_CATEGORY" val="diagram"/>
  <p:tag name="KSO_WM_TEMPLATE_COLOR_TYPE" val="1"/>
  <p:tag name="KSO_WM_TEMPLATE_INDEX" val="20212303"/>
  <p:tag name="KSO_WM_TEMPLATE_MASTER_TYPE" val="0"/>
  <p:tag name="KSO_WM_TEMPLATE_SUBCATEGORY" val="21"/>
</p:tagLst>
</file>

<file path=ppt/tags/tag8.xml><?xml version="1.0" encoding="utf-8"?>
<p:tagLst xmlns:p="http://schemas.openxmlformats.org/presentationml/2006/main">
  <p:tag name="KSO_WM_UNIT_TABLE_BEAUTIFY" val="smartTable{6a06525e-70ff-46a6-bd73-9a0d534275e3}"/>
  <p:tag name="TABLE_COLORIDX" val="l"/>
  <p:tag name="TABLE_EMPHASIZE_COLOR" val="6579300"/>
  <p:tag name="TABLE_ENDDRAG_ORIGIN_RECT" val="752*416"/>
  <p:tag name="TABLE_ENDDRAG_RECT" val="125*166*752*416"/>
  <p:tag name="TABLE_ONEKEY_SKIN_IDX" val="0"/>
  <p:tag name="TABLE_RECT" val="120*82.7773*720*292.35"/>
  <p:tag name="TABLE_SKINIDX" val="-1"/>
</p:tagLst>
</file>

<file path=ppt/tags/tag9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dcf2610c0ac4b45bec7e29ab0ab1f83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fill_id&quot;:&quot;f2ad6f8ec5eb4c60ab8a9b497fa44351&quot;,&quot;fill_align&quot;:&quot;cm&quot;,&quot;chip_types&quot;:[&quot;diagram&quot;,&quot;pictext&quot;,&quot;text&quot;,&quot;picture&quot;,&quot;chart&quot;,&quot;table&quot;,&quot;video&quot;]}]]"/>
  <p:tag name="KSO_WM_CHIP_GROUPID" val="5e757e3269be4861f5f8614a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07145688f7a6c7bea32a6"/>
  <p:tag name="KSO_WM_SLIDE_BACKGROUND_TYPE" val="general"/>
  <p:tag name="KSO_WM_SLIDE_BK_DARK_LIGHT" val="2"/>
  <p:tag name="KSO_WM_SLIDE_CAN_ADD_NAVIGATION" val="1"/>
  <p:tag name="KSO_WM_SLIDE_ID" val="diagram20212303_1"/>
  <p:tag name="KSO_WM_SLIDE_INDEX" val="1"/>
  <p:tag name="KSO_WM_SLIDE_ITEM_CNT" val="0"/>
  <p:tag name="KSO_WM_SLIDE_LAYOUT" val="a_d"/>
  <p:tag name="KSO_WM_SLIDE_LAYOUT_CNT" val="1_1"/>
  <p:tag name="KSO_WM_SLIDE_LAYOUT_INFO" val="{&quot;id&quot;:&quot;2021-04-01T15:36:38&quot;,&quot;maxSize&quot;:{&quot;size1&quot;:30.1},&quot;minSize&quot;:{&quot;size1&quot;:20.1},&quot;normalSize&quot;:{&quot;size1&quot;:25.7},&quot;subLayout&quot;:[{&quot;id&quot;:&quot;2021-04-01T15:36:38&quot;,&quot;margin&quot;:{&quot;bottom&quot;:0.02600000612437725,&quot;left&quot;:1.6929999589920044,&quot;right&quot;:1.6929999589920044,&quot;top&quot;:2.752000093460083},&quot;type&quot;:0},{&quot;id&quot;:&quot;2021-04-01T15:36:38&quot;,&quot;margin&quot;:{&quot;bottom&quot;:1.7280000448226929,&quot;left&quot;:1.6929999589920044,&quot;right&quot;:1.6929999589920044,&quot;top&quot;:0.609000027179718},&quot;type&quot;:0}],&quot;type&quot;:0}"/>
  <p:tag name="KSO_WM_SLIDE_POSITION" val="0*0"/>
  <p:tag name="KSO_WM_SLIDE_RATIO" val="1.777778"/>
  <p:tag name="KSO_WM_SLIDE_SIZE" val="959*542"/>
  <p:tag name="KSO_WM_SLIDE_SUBTYPE" val="picTxt"/>
  <p:tag name="KSO_WM_SLIDE_SUPPORT_FEATURE_TYPE" val="3"/>
  <p:tag name="KSO_WM_SLIDE_TYPE" val="text"/>
  <p:tag name="KSO_WM_TAG_VERSION" val="1.0"/>
  <p:tag name="KSO_WM_TEMPLATE_ASSEMBLE_GROUPID" val="60656f434054ed1e2fb80686"/>
  <p:tag name="KSO_WM_TEMPLATE_ASSEMBLE_XID" val="60656f434054ed1e2fb80686"/>
  <p:tag name="KSO_WM_TEMPLATE_CATEGORY" val="diagram"/>
  <p:tag name="KSO_WM_TEMPLATE_COLOR_TYPE" val="1"/>
  <p:tag name="KSO_WM_TEMPLATE_INDEX" val="20212303"/>
  <p:tag name="KSO_WM_TEMPLATE_MASTER_TYPE" val="0"/>
  <p:tag name="KSO_WM_TEMPLATE_SUBCATEGORY" val="21"/>
</p:tagLst>
</file>

<file path=ppt/tags/tag10.xml><?xml version="1.0" encoding="utf-8"?>
<p:tagLst xmlns:p="http://schemas.openxmlformats.org/presentationml/2006/main">
  <p:tag name="KSO_WM_UNIT_TABLE_BEAUTIFY" val="smartTable{929b38ac-590a-4d94-8d88-3152e126c24c}"/>
  <p:tag name="TABLE_COLORIDX" val="l"/>
  <p:tag name="TABLE_EMPHASIZE_COLOR" val="6579300"/>
  <p:tag name="TABLE_ENDDRAG_ORIGIN_RECT" val="477*367"/>
  <p:tag name="TABLE_ENDDRAG_RECT" val="457*116*477*367"/>
  <p:tag name="TABLE_ONEKEY_SKIN_IDX" val="0"/>
  <p:tag name="TABLE_RECT" val="92.25*84.1446*775.5*402.05"/>
  <p:tag name="TABLE_SKINIDX" val="-1"/>
</p:tagLst>
</file>

<file path=ppt/tags/tag11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dcf2610c0ac4b45bec7e29ab0ab1f83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fill_id&quot;:&quot;f2ad6f8ec5eb4c60ab8a9b497fa44351&quot;,&quot;fill_align&quot;:&quot;cm&quot;,&quot;chip_types&quot;:[&quot;diagram&quot;,&quot;pictext&quot;,&quot;text&quot;,&quot;picture&quot;,&quot;chart&quot;,&quot;table&quot;,&quot;video&quot;]}]]"/>
  <p:tag name="KSO_WM_CHIP_GROUPID" val="5e757e3269be4861f5f8614a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07145688f7a6c7bea32a6"/>
  <p:tag name="KSO_WM_SLIDE_BACKGROUND_TYPE" val="general"/>
  <p:tag name="KSO_WM_SLIDE_BK_DARK_LIGHT" val="2"/>
  <p:tag name="KSO_WM_SLIDE_CAN_ADD_NAVIGATION" val="1"/>
  <p:tag name="KSO_WM_SLIDE_ID" val="diagram20212303_1"/>
  <p:tag name="KSO_WM_SLIDE_INDEX" val="1"/>
  <p:tag name="KSO_WM_SLIDE_ITEM_CNT" val="0"/>
  <p:tag name="KSO_WM_SLIDE_LAYOUT" val="a_d"/>
  <p:tag name="KSO_WM_SLIDE_LAYOUT_CNT" val="1_1"/>
  <p:tag name="KSO_WM_SLIDE_LAYOUT_INFO" val="{&quot;id&quot;:&quot;2021-04-01T15:36:38&quot;,&quot;maxSize&quot;:{&quot;size1&quot;:30.1},&quot;minSize&quot;:{&quot;size1&quot;:20.1},&quot;normalSize&quot;:{&quot;size1&quot;:25.7},&quot;subLayout&quot;:[{&quot;id&quot;:&quot;2021-04-01T15:36:38&quot;,&quot;margin&quot;:{&quot;bottom&quot;:0.02600000612437725,&quot;left&quot;:1.6929999589920044,&quot;right&quot;:1.6929999589920044,&quot;top&quot;:2.752000093460083},&quot;type&quot;:0},{&quot;id&quot;:&quot;2021-04-01T15:36:38&quot;,&quot;margin&quot;:{&quot;bottom&quot;:1.7280000448226929,&quot;left&quot;:1.6929999589920044,&quot;right&quot;:1.6929999589920044,&quot;top&quot;:0.609000027179718},&quot;type&quot;:0}],&quot;type&quot;:0}"/>
  <p:tag name="KSO_WM_SLIDE_POSITION" val="0*0"/>
  <p:tag name="KSO_WM_SLIDE_RATIO" val="1.777778"/>
  <p:tag name="KSO_WM_SLIDE_SIZE" val="959*542"/>
  <p:tag name="KSO_WM_SLIDE_SUBTYPE" val="picTxt"/>
  <p:tag name="KSO_WM_SLIDE_SUPPORT_FEATURE_TYPE" val="3"/>
  <p:tag name="KSO_WM_SLIDE_TYPE" val="text"/>
  <p:tag name="KSO_WM_TAG_VERSION" val="1.0"/>
  <p:tag name="KSO_WM_TEMPLATE_ASSEMBLE_GROUPID" val="60656f434054ed1e2fb80686"/>
  <p:tag name="KSO_WM_TEMPLATE_ASSEMBLE_XID" val="60656f434054ed1e2fb80686"/>
  <p:tag name="KSO_WM_TEMPLATE_CATEGORY" val="diagram"/>
  <p:tag name="KSO_WM_TEMPLATE_COLOR_TYPE" val="1"/>
  <p:tag name="KSO_WM_TEMPLATE_INDEX" val="20212303"/>
  <p:tag name="KSO_WM_TEMPLATE_MASTER_TYPE" val="0"/>
  <p:tag name="KSO_WM_TEMPLATE_SUBCATEGORY" val="21"/>
</p:tagLst>
</file>

<file path=ppt/tags/tag12.xml><?xml version="1.0" encoding="utf-8"?>
<p:tagLst xmlns:p="http://schemas.openxmlformats.org/presentationml/2006/main">
  <p:tag name="KSO_WM_UNIT_TABLE_BEAUTIFY" val="smartTable{f657683c-ab15-40ae-b222-9bf75ba8c2ad}"/>
  <p:tag name="TABLE_COLORIDX" val="l"/>
  <p:tag name="TABLE_EMPHASIZE_COLOR" val="6579300"/>
  <p:tag name="TABLE_ENDDRAG_ORIGIN_RECT" val="381*308"/>
  <p:tag name="TABLE_ENDDRAG_RECT" val="60*153*381*308"/>
  <p:tag name="TABLE_ONEKEY_SKIN_IDX" val="0"/>
  <p:tag name="TABLE_RECT" val="60.2452*74.7023*601.25*299.6"/>
  <p:tag name="TABLE_SKINIDX" val="-1"/>
</p:tagLst>
</file>

<file path=ppt/tags/tag13.xml><?xml version="1.0" encoding="utf-8"?>
<p:tagLst xmlns:p="http://schemas.openxmlformats.org/presentationml/2006/main">
  <p:tag name="KSO_WM_UNIT_TABLE_BEAUTIFY" val="smartTable{8529c6db-909a-4dd7-9cd3-649fce31128f}"/>
  <p:tag name="TABLE_COLORIDX" val="l"/>
  <p:tag name="TABLE_EMPHASIZE_COLOR" val="6579300"/>
  <p:tag name="TABLE_ENDDRAG_ORIGIN_RECT" val="460*323"/>
  <p:tag name="TABLE_ENDDRAG_RECT" val="455*153*460*323"/>
  <p:tag name="TABLE_ONEKEY_SKIN_IDX" val="0"/>
  <p:tag name="TABLE_RECT" val="36*76.7523*888*208.9"/>
  <p:tag name="TABLE_SKINIDX" val="-1"/>
</p:tagLst>
</file>

<file path=ppt/tags/tag14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dcf2610c0ac4b45bec7e29ab0ab1f83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fill_id&quot;:&quot;f2ad6f8ec5eb4c60ab8a9b497fa44351&quot;,&quot;fill_align&quot;:&quot;cm&quot;,&quot;chip_types&quot;:[&quot;diagram&quot;,&quot;pictext&quot;,&quot;text&quot;,&quot;picture&quot;,&quot;chart&quot;,&quot;table&quot;,&quot;video&quot;]}]]"/>
  <p:tag name="KSO_WM_CHIP_GROUPID" val="5e757e3269be4861f5f8614a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07145688f7a6c7bea32a6"/>
  <p:tag name="KSO_WM_SLIDE_BACKGROUND_TYPE" val="general"/>
  <p:tag name="KSO_WM_SLIDE_BK_DARK_LIGHT" val="2"/>
  <p:tag name="KSO_WM_SLIDE_CAN_ADD_NAVIGATION" val="1"/>
  <p:tag name="KSO_WM_SLIDE_ID" val="diagram20212303_1"/>
  <p:tag name="KSO_WM_SLIDE_INDEX" val="1"/>
  <p:tag name="KSO_WM_SLIDE_ITEM_CNT" val="0"/>
  <p:tag name="KSO_WM_SLIDE_LAYOUT" val="a_d"/>
  <p:tag name="KSO_WM_SLIDE_LAYOUT_CNT" val="1_1"/>
  <p:tag name="KSO_WM_SLIDE_LAYOUT_INFO" val="{&quot;id&quot;:&quot;2021-04-01T15:36:38&quot;,&quot;maxSize&quot;:{&quot;size1&quot;:30.1},&quot;minSize&quot;:{&quot;size1&quot;:20.1},&quot;normalSize&quot;:{&quot;size1&quot;:25.7},&quot;subLayout&quot;:[{&quot;id&quot;:&quot;2021-04-01T15:36:38&quot;,&quot;margin&quot;:{&quot;bottom&quot;:0.02600000612437725,&quot;left&quot;:1.6929999589920044,&quot;right&quot;:1.6929999589920044,&quot;top&quot;:2.752000093460083},&quot;type&quot;:0},{&quot;id&quot;:&quot;2021-04-01T15:36:38&quot;,&quot;margin&quot;:{&quot;bottom&quot;:1.7280000448226929,&quot;left&quot;:1.6929999589920044,&quot;right&quot;:1.6929999589920044,&quot;top&quot;:0.609000027179718},&quot;type&quot;:0}],&quot;type&quot;:0}"/>
  <p:tag name="KSO_WM_SLIDE_POSITION" val="0*0"/>
  <p:tag name="KSO_WM_SLIDE_RATIO" val="1.777778"/>
  <p:tag name="KSO_WM_SLIDE_SIZE" val="959*542"/>
  <p:tag name="KSO_WM_SLIDE_SUBTYPE" val="picTxt"/>
  <p:tag name="KSO_WM_SLIDE_SUPPORT_FEATURE_TYPE" val="3"/>
  <p:tag name="KSO_WM_SLIDE_TYPE" val="text"/>
  <p:tag name="KSO_WM_TAG_VERSION" val="1.0"/>
  <p:tag name="KSO_WM_TEMPLATE_ASSEMBLE_GROUPID" val="60656f434054ed1e2fb80686"/>
  <p:tag name="KSO_WM_TEMPLATE_ASSEMBLE_XID" val="60656f434054ed1e2fb80686"/>
  <p:tag name="KSO_WM_TEMPLATE_CATEGORY" val="diagram"/>
  <p:tag name="KSO_WM_TEMPLATE_COLOR_TYPE" val="1"/>
  <p:tag name="KSO_WM_TEMPLATE_INDEX" val="20212303"/>
  <p:tag name="KSO_WM_TEMPLATE_MASTER_TYPE" val="0"/>
  <p:tag name="KSO_WM_TEMPLATE_SUBCATEGORY" val="21"/>
</p:tagLst>
</file>

<file path=ppt/tags/tag15.xml><?xml version="1.0" encoding="utf-8"?>
<p:tagLst xmlns:p="http://schemas.openxmlformats.org/presentationml/2006/main">
  <p:tag name="KSO_WM_UNIT_TABLE_BEAUTIFY" val="smartTable{7b34e9ec-224a-4479-9f81-21f30ca38965}"/>
  <p:tag name="TABLE_COLORIDX" val="l"/>
  <p:tag name="TABLE_EMPHASIZE_COLOR" val="6579300"/>
  <p:tag name="TABLE_ENDDRAG_ORIGIN_RECT" val="599*367"/>
  <p:tag name="TABLE_ENDDRAG_RECT" val="299*104*599*367"/>
  <p:tag name="TABLE_ONEKEY_SKIN_IDX" val="0"/>
  <p:tag name="TABLE_RECT" val="98.15*72.7696*763.7*424.8"/>
  <p:tag name="TABLE_SKINIDX" val="-1"/>
</p:tagLst>
</file>

<file path=ppt/tags/tag16.xml><?xml version="1.0" encoding="utf-8"?>
<p:tagLst xmlns:p="http://schemas.openxmlformats.org/presentationml/2006/main">
  <p:tag name="KSO_WM_BEAUTIFY_FLAG" val="#wm#"/>
  <p:tag name="KSO_WM_CHIP_DECFILLPROP" val="[]"/>
  <p:tag name="KSO_WM_CHIP_FILLPROP" val="[[{&quot;text_align&quot;:&quot;ct&quot;,&quot;text_direction&quot;:&quot;horizontal&quot;,&quot;support_big_font&quot;:false,&quot;fill_id&quot;:&quot;ddcf2610c0ac4b45bec7e29ab0ab1f83&quot;,&quot;fill_align&quot;:&quot;ct&quot;,&quot;chip_types&quot;:[&quot;header&quot;]},{&quot;text_align&quot;:&quot;lm&quot;,&quot;text_direction&quot;:&quot;horizontal&quot;,&quot;support_features&quot;:[&quot;collage&quot;,&quot;carousel&quot;],&quot;support_big_font&quot;:false,&quot;fill_id&quot;:&quot;f2ad6f8ec5eb4c60ab8a9b497fa44351&quot;,&quot;fill_align&quot;:&quot;cm&quot;,&quot;chip_types&quot;:[&quot;diagram&quot;,&quot;pictext&quot;,&quot;text&quot;,&quot;picture&quot;,&quot;chart&quot;,&quot;table&quot;,&quot;video&quot;]}]]"/>
  <p:tag name="KSO_WM_CHIP_GROUPID" val="5e757e3269be4861f5f8614a"/>
  <p:tag name="KSO_WM_CHIP_INFOS" val="{&quot;type&quot;:0,&quot;layout_type&quot;:&quot;topbottom&quot;,&quot;layout_feature&quot;:1,&quot;aspect_ratio&quot;:&quot;16:9&quot;,&quot;same_font_size&quot;:false,&quot;diagram&quot;:{&quot;type&quot;:[],&quot;direction&quot;:0,&quot;isSupportDecBetweenItems&quot;:false},&quot;tags&quot;:{&quot;style&quot;:[&quot;商务&quot;,&quot;简约&quot;,&quot;文艺清新&quot;,&quot;中国风&quot;,&quot;卡通&quot;,&quot;欧美风&quot;,&quot;黑板风&quot;,&quot;渐变风&quot;,&quot;党政风&quot;]},&quot;slide_type&quot;:[&quot;text&quot;]}"/>
  <p:tag name="KSO_WM_CHIP_XID" val="5f607145688f7a6c7bea32a6"/>
  <p:tag name="KSO_WM_SLIDE_BACKGROUND_TYPE" val="general"/>
  <p:tag name="KSO_WM_SLIDE_BK_DARK_LIGHT" val="2"/>
  <p:tag name="KSO_WM_SLIDE_CAN_ADD_NAVIGATION" val="1"/>
  <p:tag name="KSO_WM_SLIDE_ID" val="diagram20212303_1"/>
  <p:tag name="KSO_WM_SLIDE_INDEX" val="1"/>
  <p:tag name="KSO_WM_SLIDE_ITEM_CNT" val="0"/>
  <p:tag name="KSO_WM_SLIDE_LAYOUT" val="a_d"/>
  <p:tag name="KSO_WM_SLIDE_LAYOUT_CNT" val="1_1"/>
  <p:tag name="KSO_WM_SLIDE_LAYOUT_INFO" val="{&quot;id&quot;:&quot;2021-04-01T15:36:38&quot;,&quot;maxSize&quot;:{&quot;size1&quot;:30.1},&quot;minSize&quot;:{&quot;size1&quot;:20.1},&quot;normalSize&quot;:{&quot;size1&quot;:25.7},&quot;subLayout&quot;:[{&quot;id&quot;:&quot;2021-04-01T15:36:38&quot;,&quot;margin&quot;:{&quot;bottom&quot;:0.02600000612437725,&quot;left&quot;:1.6929999589920044,&quot;right&quot;:1.6929999589920044,&quot;top&quot;:2.752000093460083},&quot;type&quot;:0},{&quot;id&quot;:&quot;2021-04-01T15:36:38&quot;,&quot;margin&quot;:{&quot;bottom&quot;:1.7280000448226929,&quot;left&quot;:1.6929999589920044,&quot;right&quot;:1.6929999589920044,&quot;top&quot;:0.609000027179718},&quot;type&quot;:0}],&quot;type&quot;:0}"/>
  <p:tag name="KSO_WM_SLIDE_POSITION" val="0*0"/>
  <p:tag name="KSO_WM_SLIDE_RATIO" val="1.777778"/>
  <p:tag name="KSO_WM_SLIDE_SIZE" val="959*542"/>
  <p:tag name="KSO_WM_SLIDE_SUBTYPE" val="picTxt"/>
  <p:tag name="KSO_WM_SLIDE_SUPPORT_FEATURE_TYPE" val="3"/>
  <p:tag name="KSO_WM_SLIDE_TYPE" val="text"/>
  <p:tag name="KSO_WM_TAG_VERSION" val="1.0"/>
  <p:tag name="KSO_WM_TEMPLATE_ASSEMBLE_GROUPID" val="60656f434054ed1e2fb80686"/>
  <p:tag name="KSO_WM_TEMPLATE_ASSEMBLE_XID" val="60656f434054ed1e2fb80686"/>
  <p:tag name="KSO_WM_TEMPLATE_CATEGORY" val="diagram"/>
  <p:tag name="KSO_WM_TEMPLATE_COLOR_TYPE" val="1"/>
  <p:tag name="KSO_WM_TEMPLATE_INDEX" val="20212303"/>
  <p:tag name="KSO_WM_TEMPLATE_MASTER_TYPE" val="0"/>
  <p:tag name="KSO_WM_TEMPLATE_SUBCATEGORY" val="21"/>
</p:tagLst>
</file>

<file path=ppt/tags/tag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12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Calibri Light</vt:lpstr>
      <vt:lpstr>宋体</vt:lpstr>
      <vt:lpstr>微软雅黑</vt:lpstr>
      <vt:lpstr>微软雅黑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2024-09-17T00:12:19.981</cp:lastPrinted>
  <dcterms:created xsi:type="dcterms:W3CDTF">2024-09-16T16:12:20Z</dcterms:created>
  <dcterms:modified xsi:type="dcterms:W3CDTF">2024-09-16T16:12:21Z</dcterms:modified>
</cp:coreProperties>
</file>