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colors3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drawing3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9144000" cy="51435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accent0_3#1">
  <dgm:title val=""/>
  <dgm:desc val=""/>
  <dgm:catLst>
    <dgm:cat type="mainScheme" pri="10300"/>
  </dgm:catLst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</dgm:colorsDef>
</file>

<file path=ppt/diagrams/colors2.xml><?xml version="1.0" encoding="utf-8"?>
<dgm:colorsDef xmlns:a="http://schemas.openxmlformats.org/drawingml/2006/main" xmlns:dgm="http://schemas.openxmlformats.org/drawingml/2006/diagram" uniqueId="urn:microsoft.com/office/officeart/2005/8/colors/accent0_3#2">
  <dgm:title val=""/>
  <dgm:desc val=""/>
  <dgm:catLst>
    <dgm:cat type="mainScheme" pri="10300"/>
  </dgm:catLst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</dgm:colorsDef>
</file>

<file path=ppt/diagrams/colors3.xml><?xml version="1.0" encoding="utf-8"?>
<dgm:colorsDef xmlns:a="http://schemas.openxmlformats.org/drawingml/2006/main" xmlns:dgm="http://schemas.openxmlformats.org/drawingml/2006/diagram" uniqueId="urn:microsoft.com/office/officeart/2005/8/colors/accent0_3#3">
  <dgm:title val=""/>
  <dgm:desc val=""/>
  <dgm:catLst>
    <dgm:cat type="mainScheme" pri="10300"/>
  </dgm:catLst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19AECEDB-97B9-459C-A382-C7513B9946EB}" type="doc">
      <dgm:prSet loTypeId="urn:microsoft.com/office/officeart/2005/8/layout/vList2#1" loCatId="list" qsTypeId="urn:microsoft.com/office/officeart/2005/8/quickstyle/simple3#1" qsCatId="simple" csTypeId="urn:microsoft.com/office/officeart/2005/8/colors/accent0_3#1" csCatId="accent1" phldr="0"/>
      <dgm:spPr/>
      <dgm:t>
        <a:bodyPr/>
        <a:lstStyle/>
        <a:p>
          <a:endParaRPr lang="zh-CN" altLang="en-US"/>
        </a:p>
      </dgm:t>
    </dgm:pt>
    <dgm:pt modelId="{7B77F5C0-D9C7-4CF2-B5FA-2FE2C680BF16}" type="parTrans" cxnId="{3F9C32F7-BB38-4EDF-BCD2-51EC2F12BE2E}">
      <dgm:prSet/>
      <dgm:spPr/>
      <dgm:t>
        <a:bodyPr/>
        <a:lstStyle/>
        <a:p/>
      </dgm:t>
    </dgm:pt>
    <dgm:pt modelId="{A8FE614A-9564-44EE-80CF-8DC622404E7B}">
      <dgm:prSet custT="1"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vert="horz" wrap="square"/>
        <a:lstStyle/>
        <a:p>
          <a:pPr algn="l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1</a:t>
          </a:r>
          <a:r>
            <a: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、</a:t>
          </a:r>
          <a:r>
            <a:rPr lang="zh-CN" altLang="en-US" sz="2400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产品简介</a:t>
          </a:r>
        </a:p>
      </dgm:t>
    </dgm:pt>
    <dgm:pt modelId="{A3356198-6C99-431A-BD04-6EC999B6E6C2}" type="sibTrans" cxnId="{3F9C32F7-BB38-4EDF-BCD2-51EC2F12BE2E}">
      <dgm:prSet/>
      <dgm:spPr/>
      <dgm:t>
        <a:bodyPr/>
        <a:lstStyle/>
        <a:p/>
      </dgm:t>
    </dgm:pt>
    <dgm:pt modelId="{F072A389-47CC-44BB-9EB0-38D0945CEA32}" type="parTrans" cxnId="{6EDCD8CA-8A1F-4CD2-AE3A-3E5EFEE2BECF}">
      <dgm:prSet/>
      <dgm:spPr/>
      <dgm:t>
        <a:bodyPr/>
        <a:lstStyle/>
        <a:p/>
      </dgm:t>
    </dgm:pt>
    <dgm:pt modelId="{B564919A-E8E3-4D23-8F62-7D87B65160B7}">
      <dgm:prSet custT="1"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vert="horz" wrap="square"/>
        <a:lstStyle/>
        <a:p>
          <a:pPr algn="l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2、</a:t>
          </a:r>
          <a:r>
            <a:rPr lang="zh-CN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产品说明</a:t>
          </a:r>
        </a:p>
      </dgm:t>
    </dgm:pt>
    <dgm:pt modelId="{6AC57204-50A2-41A3-B7C4-DE656DEB6C16}" type="sibTrans" cxnId="{6EDCD8CA-8A1F-4CD2-AE3A-3E5EFEE2BECF}">
      <dgm:prSet/>
      <dgm:spPr/>
      <dgm:t>
        <a:bodyPr/>
        <a:lstStyle/>
        <a:p/>
      </dgm:t>
    </dgm:pt>
    <dgm:pt modelId="{0CF9EC47-12F5-489D-8E69-7A8FCF659292}" type="parTrans" cxnId="{0460C50A-72C2-4751-8673-EB4E86CB97B9}">
      <dgm:prSet/>
      <dgm:spPr/>
      <dgm:t>
        <a:bodyPr/>
        <a:lstStyle/>
        <a:p/>
      </dgm:t>
    </dgm:pt>
    <dgm:pt modelId="{F118BD96-BB5D-479D-9DAE-1AF0B1222429}">
      <dgm:prSet custT="1"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vert="horz" wrap="square"/>
        <a:lstStyle/>
        <a:p>
          <a:pPr algn="l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3、</a:t>
          </a:r>
          <a:r>
            <a:rPr lang="zh-CN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产品应用</a:t>
          </a:r>
        </a:p>
      </dgm:t>
    </dgm:pt>
    <dgm:pt modelId="{3BF285B2-71C0-41DA-A678-3AF57D2C65B6}" type="sibTrans" cxnId="{0460C50A-72C2-4751-8673-EB4E86CB97B9}">
      <dgm:prSet/>
      <dgm:spPr/>
      <dgm:t>
        <a:bodyPr/>
        <a:lstStyle/>
        <a:p/>
      </dgm:t>
    </dgm:pt>
    <dgm:pt modelId="{23359619-1D8E-476C-B0AB-4EADEA6F5D35}" type="parTrans" cxnId="{4D82A0A3-0934-4BAC-9591-2C77BA9130E5}">
      <dgm:prSet/>
      <dgm:spPr/>
      <dgm:t>
        <a:bodyPr/>
        <a:lstStyle/>
        <a:p/>
      </dgm:t>
    </dgm:pt>
    <dgm:pt modelId="{02EE6B99-E9B7-4D87-B5D1-DE83F4646D25}">
      <dgm:prSet custT="1"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vert="horz" wrap="square"/>
        <a:lstStyle/>
        <a:p>
          <a:pPr algn="l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4、</a:t>
          </a:r>
          <a:r>
            <a:rPr lang="zh-CN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网管介绍</a:t>
          </a:r>
        </a:p>
      </dgm:t>
    </dgm:pt>
    <dgm:pt modelId="{22FDE702-D9B5-4E3B-9719-05190B374C82}" type="sibTrans" cxnId="{4D82A0A3-0934-4BAC-9591-2C77BA9130E5}">
      <dgm:prSet/>
      <dgm:spPr/>
      <dgm:t>
        <a:bodyPr/>
        <a:lstStyle/>
        <a:p/>
      </dgm:t>
    </dgm:pt>
    <dgm:pt modelId="{79C8FE9E-B1A2-429E-AD49-52CD37207E80}" type="parTrans" cxnId="{257675E1-05F5-4484-9A5E-E3E585929C2C}">
      <dgm:prSet/>
      <dgm:spPr/>
      <dgm:t>
        <a:bodyPr/>
        <a:lstStyle/>
        <a:p>
          <a:endParaRPr lang="zh-CN" altLang="en-US"/>
        </a:p>
      </dgm:t>
    </dgm:pt>
    <dgm:pt modelId="{ADA5AD25-3BC2-4E43-8A35-6AA42204E0F6}">
      <dgm:prSet phldrT="[文本]" custT="1"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vert="horz" wrap="square"/>
        <a:lstStyle/>
        <a:p>
          <a:pPr algn="l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5、配置介绍</a:t>
          </a:r>
          <a:endParaRPr sz="3300"/>
        </a:p>
      </dgm:t>
    </dgm:pt>
    <dgm:pt modelId="{515896BF-1DB2-4936-A3D4-AA39D53C21BD}" type="sibTrans" cxnId="{257675E1-05F5-4484-9A5E-E3E585929C2C}">
      <dgm:prSet/>
      <dgm:spPr/>
      <dgm:t>
        <a:bodyPr/>
        <a:lstStyle/>
        <a:p>
          <a:endParaRPr lang="zh-CN" altLang="en-US"/>
        </a:p>
      </dgm:t>
    </dgm:pt>
    <dgm:pt modelId="{8F14D6A7-498B-40FF-A077-8631E80B27E4}" type="parTrans" cxnId="{ECC45EAC-7E6E-46CD-847A-F0FF15CA96A8}">
      <dgm:prSet/>
      <dgm:spPr/>
      <dgm:t>
        <a:bodyPr/>
        <a:lstStyle/>
        <a:p/>
      </dgm:t>
    </dgm:pt>
    <dgm:pt modelId="{A0131176-19DD-4AB8-ACA5-89C80831F32D}">
      <dgm:prSet custT="1"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>
              <a:latin typeface="楷体" panose="02010609060101010101" charset="-122"/>
              <a:ea typeface="楷体" panose="02010609060101010101" charset="-122"/>
            </a:rPr>
            <a:t>6</a:t>
          </a:r>
          <a:r>
            <a:rPr lang="zh-CN" altLang="en-US" sz="2400">
              <a:latin typeface="楷体" panose="02010609060101010101" charset="-122"/>
              <a:ea typeface="楷体" panose="02010609060101010101" charset="-122"/>
            </a:rPr>
            <a:t>、排障分析</a:t>
          </a:r>
        </a:p>
      </dgm:t>
    </dgm:pt>
    <dgm:pt modelId="{B50C2095-F1CB-412B-AC16-2512B59EF7F8}" type="sibTrans" cxnId="{ECC45EAC-7E6E-46CD-847A-F0FF15CA96A8}">
      <dgm:prSet/>
      <dgm:spPr/>
      <dgm:t>
        <a:bodyPr/>
        <a:lstStyle/>
        <a:p/>
      </dgm:t>
    </dgm:pt>
    <dgm:pt modelId="{A7F9457A-77AE-40C5-ACD6-D05C90196DBC}" type="pres">
      <dgm:prSet presAssocID="{19AECEDB-97B9-459C-A382-C7513B9946EB}" presName="linear">
        <dgm:presLayoutVars>
          <dgm:animLvl val="lvl"/>
          <dgm:resizeHandles val="exact"/>
        </dgm:presLayoutVars>
      </dgm:prSet>
      <dgm:spPr/>
      <dgm:t>
        <a:bodyPr/>
        <a:lstStyle/>
        <a:p/>
      </dgm:t>
    </dgm:pt>
    <dgm:pt modelId="{8E985A07-6776-46E9-830D-00A682BFA3CA}" type="pres">
      <dgm:prSet presAssocID="{A8FE614A-9564-44EE-80CF-8DC622404E7B}" presName="parentText" presStyleLbl="node1" presStyleCnt="6">
        <dgm:presLayoutVars>
          <dgm:chMax val="0"/>
          <dgm:bulletEnabled val="1"/>
        </dgm:presLayoutVars>
      </dgm:prSet>
      <dgm:spPr/>
      <dgm:t>
        <a:bodyPr/>
        <a:lstStyle/>
        <a:p/>
      </dgm:t>
    </dgm:pt>
    <dgm:pt modelId="{51833628-D816-4A58-9C39-FDD2145E897A}" type="pres">
      <dgm:prSet presAssocID="{A3356198-6C99-431A-BD04-6EC999B6E6C2}" presName="spacer"/>
      <dgm:spPr/>
      <dgm:t>
        <a:bodyPr/>
        <a:lstStyle/>
        <a:p/>
      </dgm:t>
    </dgm:pt>
    <dgm:pt modelId="{D78666B6-B72A-4424-AB0C-1B0D9966D936}" type="pres">
      <dgm:prSet presAssocID="{B564919A-E8E3-4D23-8F62-7D87B65160B7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/>
      </dgm:t>
    </dgm:pt>
    <dgm:pt modelId="{B3874701-24D2-41A2-A0CB-9055A35AD613}" type="pres">
      <dgm:prSet presAssocID="{6AC57204-50A2-41A3-B7C4-DE656DEB6C16}" presName="spacer"/>
      <dgm:spPr/>
      <dgm:t>
        <a:bodyPr/>
        <a:lstStyle/>
        <a:p/>
      </dgm:t>
    </dgm:pt>
    <dgm:pt modelId="{3F057891-5712-4865-836D-9CBBD92F5D5D}" type="pres">
      <dgm:prSet presAssocID="{F118BD96-BB5D-479D-9DAE-1AF0B1222429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/>
      </dgm:t>
    </dgm:pt>
    <dgm:pt modelId="{AD8E7627-C027-4BC4-B9E9-0B892F3E153E}" type="pres">
      <dgm:prSet presAssocID="{3BF285B2-71C0-41DA-A678-3AF57D2C65B6}" presName="spacer"/>
      <dgm:spPr/>
      <dgm:t>
        <a:bodyPr/>
        <a:lstStyle/>
        <a:p/>
      </dgm:t>
    </dgm:pt>
    <dgm:pt modelId="{048D9646-5F3D-4D19-8CF1-A6A9043A439C}" type="pres">
      <dgm:prSet presAssocID="{02EE6B99-E9B7-4D87-B5D1-DE83F4646D25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/>
      </dgm:t>
    </dgm:pt>
    <dgm:pt modelId="{5E2814E3-2CD7-488C-BC07-89A57DE98D56}" type="pres">
      <dgm:prSet presAssocID="{22FDE702-D9B5-4E3B-9719-05190B374C82}" presName="spacer"/>
      <dgm:spPr/>
      <dgm:t>
        <a:bodyPr/>
        <a:lstStyle/>
        <a:p/>
      </dgm:t>
    </dgm:pt>
    <dgm:pt modelId="{66C12D09-2C23-48C2-8818-E713E46EB78F}" type="pres">
      <dgm:prSet presAssocID="{ADA5AD25-3BC2-4E43-8A35-6AA42204E0F6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/>
      </dgm:t>
    </dgm:pt>
    <dgm:pt modelId="{8E0FE0B6-D92D-4B46-98D7-BBC92ACD1C03}" type="pres">
      <dgm:prSet presAssocID="{515896BF-1DB2-4936-A3D4-AA39D53C21BD}" presName="spacer"/>
      <dgm:spPr/>
      <dgm:t>
        <a:bodyPr/>
        <a:lstStyle/>
        <a:p/>
      </dgm:t>
    </dgm:pt>
    <dgm:pt modelId="{85AF4763-AE7F-461B-AE70-85F2A9541ADE}" type="pres">
      <dgm:prSet presAssocID="{A0131176-19DD-4AB8-ACA5-89C80831F32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/>
      </dgm:t>
    </dgm:pt>
  </dgm:ptLst>
  <dgm:cxnLst>
    <dgm:cxn modelId="{3F9C32F7-BB38-4EDF-BCD2-51EC2F12BE2E}" srcId="{19AECEDB-97B9-459C-A382-C7513B9946EB}" destId="{A8FE614A-9564-44EE-80CF-8DC622404E7B}" srcOrd="0" destOrd="0" parTransId="{7B77F5C0-D9C7-4CF2-B5FA-2FE2C680BF16}" sibTransId="{A3356198-6C99-431A-BD04-6EC999B6E6C2}"/>
    <dgm:cxn modelId="{6EDCD8CA-8A1F-4CD2-AE3A-3E5EFEE2BECF}" srcId="{19AECEDB-97B9-459C-A382-C7513B9946EB}" destId="{B564919A-E8E3-4D23-8F62-7D87B65160B7}" srcOrd="1" destOrd="0" parTransId="{F072A389-47CC-44BB-9EB0-38D0945CEA32}" sibTransId="{6AC57204-50A2-41A3-B7C4-DE656DEB6C16}"/>
    <dgm:cxn modelId="{0460C50A-72C2-4751-8673-EB4E86CB97B9}" srcId="{19AECEDB-97B9-459C-A382-C7513B9946EB}" destId="{F118BD96-BB5D-479D-9DAE-1AF0B1222429}" srcOrd="2" destOrd="0" parTransId="{0CF9EC47-12F5-489D-8E69-7A8FCF659292}" sibTransId="{3BF285B2-71C0-41DA-A678-3AF57D2C65B6}"/>
    <dgm:cxn modelId="{4D82A0A3-0934-4BAC-9591-2C77BA9130E5}" srcId="{19AECEDB-97B9-459C-A382-C7513B9946EB}" destId="{02EE6B99-E9B7-4D87-B5D1-DE83F4646D25}" srcOrd="3" destOrd="0" parTransId="{23359619-1D8E-476C-B0AB-4EADEA6F5D35}" sibTransId="{22FDE702-D9B5-4E3B-9719-05190B374C82}"/>
    <dgm:cxn modelId="{257675E1-05F5-4484-9A5E-E3E585929C2C}" srcId="{19AECEDB-97B9-459C-A382-C7513B9946EB}" destId="{ADA5AD25-3BC2-4E43-8A35-6AA42204E0F6}" srcOrd="4" destOrd="0" parTransId="{79C8FE9E-B1A2-429E-AD49-52CD37207E80}" sibTransId="{515896BF-1DB2-4936-A3D4-AA39D53C21BD}"/>
    <dgm:cxn modelId="{ECC45EAC-7E6E-46CD-847A-F0FF15CA96A8}" srcId="{19AECEDB-97B9-459C-A382-C7513B9946EB}" destId="{A0131176-19DD-4AB8-ACA5-89C80831F32D}" srcOrd="5" destOrd="0" parTransId="{8F14D6A7-498B-40FF-A077-8631E80B27E4}" sibTransId="{B50C2095-F1CB-412B-AC16-2512B59EF7F8}"/>
    <dgm:cxn modelId="{5ED7ECDE-3FA2-4456-90BA-16FEB0DDDDA4}" type="presOf" srcId="{19AECEDB-97B9-459C-A382-C7513B9946EB}" destId="{A7F9457A-77AE-40C5-ACD6-D05C90196DBC}" srcOrd="0" destOrd="0" presId="urn:microsoft.com/office/officeart/2005/8/layout/vList2#1"/>
    <dgm:cxn modelId="{7446B42C-1272-4259-AC3E-6240A71EC5D1}" type="presParOf" srcId="{A7F9457A-77AE-40C5-ACD6-D05C90196DBC}" destId="{8E985A07-6776-46E9-830D-00A682BFA3CA}" srcOrd="0" destOrd="0" presId="urn:microsoft.com/office/officeart/2005/8/layout/vList2#1"/>
    <dgm:cxn modelId="{D310D310-F61A-4B5C-93AD-694880CF3C68}" type="presOf" srcId="{A8FE614A-9564-44EE-80CF-8DC622404E7B}" destId="{8E985A07-6776-46E9-830D-00A682BFA3CA}" srcOrd="0" destOrd="0" presId="urn:microsoft.com/office/officeart/2005/8/layout/vList2#1"/>
    <dgm:cxn modelId="{8355D6DE-03D0-4FF7-9731-65CBB1B911AD}" type="presParOf" srcId="{A7F9457A-77AE-40C5-ACD6-D05C90196DBC}" destId="{51833628-D816-4A58-9C39-FDD2145E897A}" srcOrd="1" destOrd="0" presId="urn:microsoft.com/office/officeart/2005/8/layout/vList2#1"/>
    <dgm:cxn modelId="{E7CCF7EA-1082-49BD-A4C2-009B02962346}" type="presParOf" srcId="{A7F9457A-77AE-40C5-ACD6-D05C90196DBC}" destId="{D78666B6-B72A-4424-AB0C-1B0D9966D936}" srcOrd="2" destOrd="0" presId="urn:microsoft.com/office/officeart/2005/8/layout/vList2#1"/>
    <dgm:cxn modelId="{799EAC1E-6365-4D1D-9136-E5E23210A65D}" type="presOf" srcId="{B564919A-E8E3-4D23-8F62-7D87B65160B7}" destId="{D78666B6-B72A-4424-AB0C-1B0D9966D936}" srcOrd="0" destOrd="0" presId="urn:microsoft.com/office/officeart/2005/8/layout/vList2#1"/>
    <dgm:cxn modelId="{77673540-7C5F-45B9-9F4C-EF7935801BF0}" type="presParOf" srcId="{A7F9457A-77AE-40C5-ACD6-D05C90196DBC}" destId="{B3874701-24D2-41A2-A0CB-9055A35AD613}" srcOrd="3" destOrd="0" presId="urn:microsoft.com/office/officeart/2005/8/layout/vList2#1"/>
    <dgm:cxn modelId="{98DC0CE3-9C1D-4378-A359-936F7C71E5A1}" type="presParOf" srcId="{A7F9457A-77AE-40C5-ACD6-D05C90196DBC}" destId="{3F057891-5712-4865-836D-9CBBD92F5D5D}" srcOrd="4" destOrd="0" presId="urn:microsoft.com/office/officeart/2005/8/layout/vList2#1"/>
    <dgm:cxn modelId="{2A0540EB-A7F7-4B2C-9F0E-D5F9354E78A8}" type="presOf" srcId="{F118BD96-BB5D-479D-9DAE-1AF0B1222429}" destId="{3F057891-5712-4865-836D-9CBBD92F5D5D}" srcOrd="0" destOrd="0" presId="urn:microsoft.com/office/officeart/2005/8/layout/vList2#1"/>
    <dgm:cxn modelId="{D5A426B2-767E-4526-9A1E-D19AC6477EBE}" type="presParOf" srcId="{A7F9457A-77AE-40C5-ACD6-D05C90196DBC}" destId="{AD8E7627-C027-4BC4-B9E9-0B892F3E153E}" srcOrd="5" destOrd="0" presId="urn:microsoft.com/office/officeart/2005/8/layout/vList2#1"/>
    <dgm:cxn modelId="{6B76F382-A8F8-411E-B2D1-479433DBFAE8}" type="presParOf" srcId="{A7F9457A-77AE-40C5-ACD6-D05C90196DBC}" destId="{048D9646-5F3D-4D19-8CF1-A6A9043A439C}" srcOrd="6" destOrd="0" presId="urn:microsoft.com/office/officeart/2005/8/layout/vList2#1"/>
    <dgm:cxn modelId="{F6D322CC-BF81-4283-88C8-9302510DFC9B}" type="presOf" srcId="{02EE6B99-E9B7-4D87-B5D1-DE83F4646D25}" destId="{048D9646-5F3D-4D19-8CF1-A6A9043A439C}" srcOrd="0" destOrd="0" presId="urn:microsoft.com/office/officeart/2005/8/layout/vList2#1"/>
    <dgm:cxn modelId="{9A287481-F94A-483E-A2D3-7C5C03CFD0DE}" type="presParOf" srcId="{A7F9457A-77AE-40C5-ACD6-D05C90196DBC}" destId="{5E2814E3-2CD7-488C-BC07-89A57DE98D56}" srcOrd="7" destOrd="0" presId="urn:microsoft.com/office/officeart/2005/8/layout/vList2#1"/>
    <dgm:cxn modelId="{B64C2CAA-FE6C-43EE-8DA7-0FC6D392C031}" type="presParOf" srcId="{A7F9457A-77AE-40C5-ACD6-D05C90196DBC}" destId="{66C12D09-2C23-48C2-8818-E713E46EB78F}" srcOrd="8" destOrd="0" presId="urn:microsoft.com/office/officeart/2005/8/layout/vList2#1"/>
    <dgm:cxn modelId="{8F02DB08-FC24-46A9-80C4-740FFC2A6DA1}" type="presOf" srcId="{ADA5AD25-3BC2-4E43-8A35-6AA42204E0F6}" destId="{66C12D09-2C23-48C2-8818-E713E46EB78F}" srcOrd="0" destOrd="0" presId="urn:microsoft.com/office/officeart/2005/8/layout/vList2#1"/>
    <dgm:cxn modelId="{FDB8BB6B-E94A-45ED-BE38-5B01A8414FB1}" type="presParOf" srcId="{A7F9457A-77AE-40C5-ACD6-D05C90196DBC}" destId="{8E0FE0B6-D92D-4B46-98D7-BBC92ACD1C03}" srcOrd="9" destOrd="0" presId="urn:microsoft.com/office/officeart/2005/8/layout/vList2#1"/>
    <dgm:cxn modelId="{73A25E9E-F9AD-467E-8181-F92F92B22FAC}" type="presParOf" srcId="{A7F9457A-77AE-40C5-ACD6-D05C90196DBC}" destId="{85AF4763-AE7F-461B-AE70-85F2A9541ADE}" srcOrd="10" destOrd="0" presId="urn:microsoft.com/office/officeart/2005/8/layout/vList2#1"/>
    <dgm:cxn modelId="{B39A2D1C-B471-4696-8A00-2A36A6E5EC6A}" type="presOf" srcId="{A0131176-19DD-4AB8-ACA5-89C80831F32D}" destId="{85AF4763-AE7F-461B-AE70-85F2A9541ADE}" srcOrd="0" destOrd="0" presId="urn:microsoft.com/office/officeart/2005/8/layout/vList2#1"/>
  </dgm:cxnLst>
  <dgm:bg/>
  <dgm:whole/>
  <dgm:extLst>
    <a:ext uri="http://schemas.microsoft.com/office/drawing/2008/diagram">
      <dsp:dataModelExt xmlns:dsp="http://schemas.microsoft.com/office/drawing/2008/diagram" relId="rId3" minVer="http://schemas.openxmlformats.org/drawingml/2006/main"/>
    </a:ext>
  </dgm:extLst>
</dgm:dataModel>
</file>

<file path=ppt/diagrams/data2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19AECEDB-97B9-459C-A382-C7513B9946EB}" type="doc">
      <dgm:prSet loTypeId="urn:microsoft.com/office/officeart/2005/8/layout/vList2#1" loCatId="list" qsTypeId="urn:microsoft.com/office/officeart/2005/8/quickstyle/simple3#1" qsCatId="simple" csTypeId="urn:microsoft.com/office/officeart/2005/8/colors/accent0_3#2" csCatId="accent1" phldr="0"/>
      <dgm:spPr/>
      <dgm:t>
        <a:bodyPr/>
        <a:lstStyle/>
        <a:p>
          <a:endParaRPr lang="zh-CN" altLang="en-US"/>
        </a:p>
      </dgm:t>
    </dgm:pt>
    <dgm:pt modelId="{7B77F5C0-D9C7-4CF2-B5FA-2FE2C680BF16}" type="parTrans" cxnId="{D6377B87-EB17-4AC3-A927-9783BBB47341}">
      <dgm:prSet/>
      <dgm:spPr/>
      <dgm:t>
        <a:bodyPr/>
        <a:lstStyle/>
        <a:p/>
      </dgm:t>
    </dgm:pt>
    <dgm:pt modelId="{A8FE614A-9564-44EE-80CF-8DC622404E7B}">
      <dgm:prSet custT="1"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vert="horz" wrap="square"/>
        <a:lstStyle/>
        <a:p>
          <a:pPr algn="l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1</a:t>
          </a:r>
          <a:r>
            <a: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、</a:t>
          </a:r>
          <a:r>
            <a:rPr lang="zh-CN" altLang="en-US" sz="24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产品简介</a:t>
          </a:r>
        </a:p>
      </dgm:t>
    </dgm:pt>
    <dgm:pt modelId="{A3356198-6C99-431A-BD04-6EC999B6E6C2}" type="sibTrans" cxnId="{D6377B87-EB17-4AC3-A927-9783BBB47341}">
      <dgm:prSet/>
      <dgm:spPr/>
      <dgm:t>
        <a:bodyPr/>
        <a:lstStyle/>
        <a:p/>
      </dgm:t>
    </dgm:pt>
    <dgm:pt modelId="{F072A389-47CC-44BB-9EB0-38D0945CEA32}" type="parTrans" cxnId="{EC15D87C-3EF0-44B9-B073-8BBF23575290}">
      <dgm:prSet/>
      <dgm:spPr/>
      <dgm:t>
        <a:bodyPr/>
        <a:lstStyle/>
        <a:p/>
      </dgm:t>
    </dgm:pt>
    <dgm:pt modelId="{B564919A-E8E3-4D23-8F62-7D87B65160B7}">
      <dgm:prSet custT="1"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vert="horz" wrap="square"/>
        <a:lstStyle/>
        <a:p>
          <a:pPr algn="l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2、</a:t>
          </a:r>
          <a:r>
            <a:rPr lang="zh-CN" sz="2400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产品说明</a:t>
          </a:r>
        </a:p>
      </dgm:t>
    </dgm:pt>
    <dgm:pt modelId="{6AC57204-50A2-41A3-B7C4-DE656DEB6C16}" type="sibTrans" cxnId="{EC15D87C-3EF0-44B9-B073-8BBF23575290}">
      <dgm:prSet/>
      <dgm:spPr/>
      <dgm:t>
        <a:bodyPr/>
        <a:lstStyle/>
        <a:p/>
      </dgm:t>
    </dgm:pt>
    <dgm:pt modelId="{0CF9EC47-12F5-489D-8E69-7A8FCF659292}" type="parTrans" cxnId="{60F6CE38-90A1-40FF-A886-DDEC6763A450}">
      <dgm:prSet/>
      <dgm:spPr/>
      <dgm:t>
        <a:bodyPr/>
        <a:lstStyle/>
        <a:p/>
      </dgm:t>
    </dgm:pt>
    <dgm:pt modelId="{F118BD96-BB5D-479D-9DAE-1AF0B1222429}">
      <dgm:prSet custT="1"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vert="horz" wrap="square"/>
        <a:lstStyle/>
        <a:p>
          <a:pPr algn="l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3、</a:t>
          </a:r>
          <a:r>
            <a:rPr lang="zh-CN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产品应用</a:t>
          </a:r>
        </a:p>
      </dgm:t>
    </dgm:pt>
    <dgm:pt modelId="{3BF285B2-71C0-41DA-A678-3AF57D2C65B6}" type="sibTrans" cxnId="{60F6CE38-90A1-40FF-A886-DDEC6763A450}">
      <dgm:prSet/>
      <dgm:spPr/>
      <dgm:t>
        <a:bodyPr/>
        <a:lstStyle/>
        <a:p/>
      </dgm:t>
    </dgm:pt>
    <dgm:pt modelId="{23359619-1D8E-476C-B0AB-4EADEA6F5D35}" type="parTrans" cxnId="{CF8E60BD-F08C-4B54-A7FD-B7569F464344}">
      <dgm:prSet/>
      <dgm:spPr/>
      <dgm:t>
        <a:bodyPr/>
        <a:lstStyle/>
        <a:p/>
      </dgm:t>
    </dgm:pt>
    <dgm:pt modelId="{02EE6B99-E9B7-4D87-B5D1-DE83F4646D25}">
      <dgm:prSet custT="1"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vert="horz" wrap="square"/>
        <a:lstStyle/>
        <a:p>
          <a:pPr algn="l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4、</a:t>
          </a:r>
          <a:r>
            <a:rPr lang="zh-CN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网管介绍</a:t>
          </a:r>
        </a:p>
      </dgm:t>
    </dgm:pt>
    <dgm:pt modelId="{22FDE702-D9B5-4E3B-9719-05190B374C82}" type="sibTrans" cxnId="{CF8E60BD-F08C-4B54-A7FD-B7569F464344}">
      <dgm:prSet/>
      <dgm:spPr/>
      <dgm:t>
        <a:bodyPr/>
        <a:lstStyle/>
        <a:p/>
      </dgm:t>
    </dgm:pt>
    <dgm:pt modelId="{79C8FE9E-B1A2-429E-AD49-52CD37207E80}" type="parTrans" cxnId="{77E6BB1D-F4B2-4DEC-B654-8D4BF76176EE}">
      <dgm:prSet/>
      <dgm:spPr/>
      <dgm:t>
        <a:bodyPr/>
        <a:lstStyle/>
        <a:p>
          <a:endParaRPr lang="zh-CN" altLang="en-US"/>
        </a:p>
      </dgm:t>
    </dgm:pt>
    <dgm:pt modelId="{ADA5AD25-3BC2-4E43-8A35-6AA42204E0F6}">
      <dgm:prSet phldrT="[文本]" custT="1"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vert="horz" wrap="square"/>
        <a:lstStyle/>
        <a:p>
          <a:pPr algn="l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5、配置介绍</a:t>
          </a:r>
          <a:endParaRPr sz="3300"/>
        </a:p>
      </dgm:t>
    </dgm:pt>
    <dgm:pt modelId="{515896BF-1DB2-4936-A3D4-AA39D53C21BD}" type="sibTrans" cxnId="{77E6BB1D-F4B2-4DEC-B654-8D4BF76176EE}">
      <dgm:prSet/>
      <dgm:spPr/>
      <dgm:t>
        <a:bodyPr/>
        <a:lstStyle/>
        <a:p>
          <a:endParaRPr lang="zh-CN" altLang="en-US"/>
        </a:p>
      </dgm:t>
    </dgm:pt>
    <dgm:pt modelId="{5C96A679-80D2-424D-863D-A88AFB2B359A}" type="parTrans" cxnId="{8603005B-2F23-4E06-BBE9-ED1FBDFB1EFC}">
      <dgm:prSet/>
      <dgm:spPr/>
      <dgm:t>
        <a:bodyPr/>
        <a:lstStyle/>
        <a:p/>
      </dgm:t>
    </dgm:pt>
    <dgm:pt modelId="{A1CC61B4-ACF1-49B6-B2E3-EF7390BC66B0}">
      <dgm:prSet custT="1"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rPr>
            <a:t>6、</a:t>
          </a:r>
          <a:r>
            <a: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rPr>
            <a:t>排障分析</a:t>
          </a:r>
          <a:endParaRPr lang="zh-CN" altLang="en-US" sz="2400">
            <a:latin typeface="楷体" panose="02010609060101010101" charset="-122"/>
            <a:ea typeface="楷体" panose="02010609060101010101" charset="-122"/>
            <a:cs typeface="楷体" panose="02010609060101010101" charset="-122"/>
          </a:endParaRPr>
        </a:p>
      </dgm:t>
    </dgm:pt>
    <dgm:pt modelId="{B6ED37C0-7F3B-4F3E-A501-255BE76A4EA3}" type="sibTrans" cxnId="{8603005B-2F23-4E06-BBE9-ED1FBDFB1EFC}">
      <dgm:prSet/>
      <dgm:spPr/>
      <dgm:t>
        <a:bodyPr/>
        <a:lstStyle/>
        <a:p/>
      </dgm:t>
    </dgm:pt>
    <dgm:pt modelId="{A7F9457A-77AE-40C5-ACD6-D05C90196DBC}" type="pres">
      <dgm:prSet presAssocID="{19AECEDB-97B9-459C-A382-C7513B9946EB}" presName="linear">
        <dgm:presLayoutVars>
          <dgm:animLvl val="lvl"/>
          <dgm:resizeHandles val="exact"/>
        </dgm:presLayoutVars>
      </dgm:prSet>
      <dgm:spPr/>
      <dgm:t>
        <a:bodyPr/>
        <a:lstStyle/>
        <a:p/>
      </dgm:t>
    </dgm:pt>
    <dgm:pt modelId="{8E985A07-6776-46E9-830D-00A682BFA3CA}" type="pres">
      <dgm:prSet presAssocID="{A8FE614A-9564-44EE-80CF-8DC622404E7B}" presName="parentText" presStyleLbl="node1" presStyleCnt="6">
        <dgm:presLayoutVars>
          <dgm:chMax val="0"/>
          <dgm:bulletEnabled val="1"/>
        </dgm:presLayoutVars>
      </dgm:prSet>
      <dgm:spPr/>
      <dgm:t>
        <a:bodyPr/>
        <a:lstStyle/>
        <a:p/>
      </dgm:t>
    </dgm:pt>
    <dgm:pt modelId="{51833628-D816-4A58-9C39-FDD2145E897A}" type="pres">
      <dgm:prSet presAssocID="{A3356198-6C99-431A-BD04-6EC999B6E6C2}" presName="spacer"/>
      <dgm:spPr/>
      <dgm:t>
        <a:bodyPr/>
        <a:lstStyle/>
        <a:p/>
      </dgm:t>
    </dgm:pt>
    <dgm:pt modelId="{D78666B6-B72A-4424-AB0C-1B0D9966D936}" type="pres">
      <dgm:prSet presAssocID="{B564919A-E8E3-4D23-8F62-7D87B65160B7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/>
      </dgm:t>
    </dgm:pt>
    <dgm:pt modelId="{B3874701-24D2-41A2-A0CB-9055A35AD613}" type="pres">
      <dgm:prSet presAssocID="{6AC57204-50A2-41A3-B7C4-DE656DEB6C16}" presName="spacer"/>
      <dgm:spPr/>
      <dgm:t>
        <a:bodyPr/>
        <a:lstStyle/>
        <a:p/>
      </dgm:t>
    </dgm:pt>
    <dgm:pt modelId="{3F057891-5712-4865-836D-9CBBD92F5D5D}" type="pres">
      <dgm:prSet presAssocID="{F118BD96-BB5D-479D-9DAE-1AF0B1222429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/>
      </dgm:t>
    </dgm:pt>
    <dgm:pt modelId="{AD8E7627-C027-4BC4-B9E9-0B892F3E153E}" type="pres">
      <dgm:prSet presAssocID="{3BF285B2-71C0-41DA-A678-3AF57D2C65B6}" presName="spacer"/>
      <dgm:spPr/>
      <dgm:t>
        <a:bodyPr/>
        <a:lstStyle/>
        <a:p/>
      </dgm:t>
    </dgm:pt>
    <dgm:pt modelId="{048D9646-5F3D-4D19-8CF1-A6A9043A439C}" type="pres">
      <dgm:prSet presAssocID="{02EE6B99-E9B7-4D87-B5D1-DE83F4646D25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/>
      </dgm:t>
    </dgm:pt>
    <dgm:pt modelId="{5E2814E3-2CD7-488C-BC07-89A57DE98D56}" type="pres">
      <dgm:prSet presAssocID="{22FDE702-D9B5-4E3B-9719-05190B374C82}" presName="spacer"/>
      <dgm:spPr/>
      <dgm:t>
        <a:bodyPr/>
        <a:lstStyle/>
        <a:p/>
      </dgm:t>
    </dgm:pt>
    <dgm:pt modelId="{66C12D09-2C23-48C2-8818-E713E46EB78F}" type="pres">
      <dgm:prSet presAssocID="{ADA5AD25-3BC2-4E43-8A35-6AA42204E0F6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/>
      </dgm:t>
    </dgm:pt>
    <dgm:pt modelId="{CBFE2FA4-9371-435B-85B4-22B75332EAAD}" type="pres">
      <dgm:prSet presAssocID="{515896BF-1DB2-4936-A3D4-AA39D53C21BD}" presName="spacer"/>
      <dgm:spPr/>
      <dgm:t>
        <a:bodyPr/>
        <a:lstStyle/>
        <a:p/>
      </dgm:t>
    </dgm:pt>
    <dgm:pt modelId="{2836B6CF-596B-40A2-BF86-209B2BB0933E}" type="pres">
      <dgm:prSet presAssocID="{A1CC61B4-ACF1-49B6-B2E3-EF7390BC66B0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/>
      </dgm:t>
    </dgm:pt>
  </dgm:ptLst>
  <dgm:cxnLst>
    <dgm:cxn modelId="{D6377B87-EB17-4AC3-A927-9783BBB47341}" srcId="{19AECEDB-97B9-459C-A382-C7513B9946EB}" destId="{A8FE614A-9564-44EE-80CF-8DC622404E7B}" srcOrd="0" destOrd="0" parTransId="{7B77F5C0-D9C7-4CF2-B5FA-2FE2C680BF16}" sibTransId="{A3356198-6C99-431A-BD04-6EC999B6E6C2}"/>
    <dgm:cxn modelId="{EC15D87C-3EF0-44B9-B073-8BBF23575290}" srcId="{19AECEDB-97B9-459C-A382-C7513B9946EB}" destId="{B564919A-E8E3-4D23-8F62-7D87B65160B7}" srcOrd="1" destOrd="0" parTransId="{F072A389-47CC-44BB-9EB0-38D0945CEA32}" sibTransId="{6AC57204-50A2-41A3-B7C4-DE656DEB6C16}"/>
    <dgm:cxn modelId="{60F6CE38-90A1-40FF-A886-DDEC6763A450}" srcId="{19AECEDB-97B9-459C-A382-C7513B9946EB}" destId="{F118BD96-BB5D-479D-9DAE-1AF0B1222429}" srcOrd="2" destOrd="0" parTransId="{0CF9EC47-12F5-489D-8E69-7A8FCF659292}" sibTransId="{3BF285B2-71C0-41DA-A678-3AF57D2C65B6}"/>
    <dgm:cxn modelId="{CF8E60BD-F08C-4B54-A7FD-B7569F464344}" srcId="{19AECEDB-97B9-459C-A382-C7513B9946EB}" destId="{02EE6B99-E9B7-4D87-B5D1-DE83F4646D25}" srcOrd="3" destOrd="0" parTransId="{23359619-1D8E-476C-B0AB-4EADEA6F5D35}" sibTransId="{22FDE702-D9B5-4E3B-9719-05190B374C82}"/>
    <dgm:cxn modelId="{77E6BB1D-F4B2-4DEC-B654-8D4BF76176EE}" srcId="{19AECEDB-97B9-459C-A382-C7513B9946EB}" destId="{ADA5AD25-3BC2-4E43-8A35-6AA42204E0F6}" srcOrd="4" destOrd="0" parTransId="{79C8FE9E-B1A2-429E-AD49-52CD37207E80}" sibTransId="{515896BF-1DB2-4936-A3D4-AA39D53C21BD}"/>
    <dgm:cxn modelId="{8603005B-2F23-4E06-BBE9-ED1FBDFB1EFC}" srcId="{19AECEDB-97B9-459C-A382-C7513B9946EB}" destId="{A1CC61B4-ACF1-49B6-B2E3-EF7390BC66B0}" srcOrd="5" destOrd="0" parTransId="{5C96A679-80D2-424D-863D-A88AFB2B359A}" sibTransId="{B6ED37C0-7F3B-4F3E-A501-255BE76A4EA3}"/>
    <dgm:cxn modelId="{BF684151-CEA9-4098-91BE-5A6D468D5AC7}" type="presOf" srcId="{19AECEDB-97B9-459C-A382-C7513B9946EB}" destId="{A7F9457A-77AE-40C5-ACD6-D05C90196DBC}" srcOrd="0" destOrd="0" presId="urn:microsoft.com/office/officeart/2005/8/layout/vList2#1"/>
    <dgm:cxn modelId="{A1C7B90C-9055-4771-9D5E-A46544D6C850}" type="presParOf" srcId="{A7F9457A-77AE-40C5-ACD6-D05C90196DBC}" destId="{8E985A07-6776-46E9-830D-00A682BFA3CA}" srcOrd="0" destOrd="0" presId="urn:microsoft.com/office/officeart/2005/8/layout/vList2#1"/>
    <dgm:cxn modelId="{9469772C-237A-409A-8FFB-A1F3FE44E418}" type="presOf" srcId="{A8FE614A-9564-44EE-80CF-8DC622404E7B}" destId="{8E985A07-6776-46E9-830D-00A682BFA3CA}" srcOrd="0" destOrd="0" presId="urn:microsoft.com/office/officeart/2005/8/layout/vList2#1"/>
    <dgm:cxn modelId="{DA5C0622-14F4-486B-9459-0FEB647DACE6}" type="presParOf" srcId="{A7F9457A-77AE-40C5-ACD6-D05C90196DBC}" destId="{51833628-D816-4A58-9C39-FDD2145E897A}" srcOrd="1" destOrd="0" presId="urn:microsoft.com/office/officeart/2005/8/layout/vList2#1"/>
    <dgm:cxn modelId="{A5C7760D-8334-4947-B8E8-31FB27DA5C24}" type="presParOf" srcId="{A7F9457A-77AE-40C5-ACD6-D05C90196DBC}" destId="{D78666B6-B72A-4424-AB0C-1B0D9966D936}" srcOrd="2" destOrd="0" presId="urn:microsoft.com/office/officeart/2005/8/layout/vList2#1"/>
    <dgm:cxn modelId="{D278956F-9852-42A1-AF56-41ECD77FF074}" type="presOf" srcId="{B564919A-E8E3-4D23-8F62-7D87B65160B7}" destId="{D78666B6-B72A-4424-AB0C-1B0D9966D936}" srcOrd="0" destOrd="0" presId="urn:microsoft.com/office/officeart/2005/8/layout/vList2#1"/>
    <dgm:cxn modelId="{7FA644A1-EDAA-42DC-87CD-AB3F39F6F200}" type="presParOf" srcId="{A7F9457A-77AE-40C5-ACD6-D05C90196DBC}" destId="{B3874701-24D2-41A2-A0CB-9055A35AD613}" srcOrd="3" destOrd="0" presId="urn:microsoft.com/office/officeart/2005/8/layout/vList2#1"/>
    <dgm:cxn modelId="{1BBF2C7E-1BB4-4575-B14E-CC01B8FFADD9}" type="presParOf" srcId="{A7F9457A-77AE-40C5-ACD6-D05C90196DBC}" destId="{3F057891-5712-4865-836D-9CBBD92F5D5D}" srcOrd="4" destOrd="0" presId="urn:microsoft.com/office/officeart/2005/8/layout/vList2#1"/>
    <dgm:cxn modelId="{0243C7A4-302A-4303-B61B-079ED704B23B}" type="presOf" srcId="{F118BD96-BB5D-479D-9DAE-1AF0B1222429}" destId="{3F057891-5712-4865-836D-9CBBD92F5D5D}" srcOrd="0" destOrd="0" presId="urn:microsoft.com/office/officeart/2005/8/layout/vList2#1"/>
    <dgm:cxn modelId="{4A11FA6E-1471-4D7D-9650-E0CD5E7255C1}" type="presParOf" srcId="{A7F9457A-77AE-40C5-ACD6-D05C90196DBC}" destId="{AD8E7627-C027-4BC4-B9E9-0B892F3E153E}" srcOrd="5" destOrd="0" presId="urn:microsoft.com/office/officeart/2005/8/layout/vList2#1"/>
    <dgm:cxn modelId="{5F1B6FCF-C60C-400C-BA7A-06F982ECFED0}" type="presParOf" srcId="{A7F9457A-77AE-40C5-ACD6-D05C90196DBC}" destId="{048D9646-5F3D-4D19-8CF1-A6A9043A439C}" srcOrd="6" destOrd="0" presId="urn:microsoft.com/office/officeart/2005/8/layout/vList2#1"/>
    <dgm:cxn modelId="{5BB97332-966C-4152-8FB3-57DD4188A015}" type="presOf" srcId="{02EE6B99-E9B7-4D87-B5D1-DE83F4646D25}" destId="{048D9646-5F3D-4D19-8CF1-A6A9043A439C}" srcOrd="0" destOrd="0" presId="urn:microsoft.com/office/officeart/2005/8/layout/vList2#1"/>
    <dgm:cxn modelId="{D608B7F3-6119-43CA-A54F-15248C85E506}" type="presParOf" srcId="{A7F9457A-77AE-40C5-ACD6-D05C90196DBC}" destId="{5E2814E3-2CD7-488C-BC07-89A57DE98D56}" srcOrd="7" destOrd="0" presId="urn:microsoft.com/office/officeart/2005/8/layout/vList2#1"/>
    <dgm:cxn modelId="{D2D4E4B9-4CF6-4DF8-8C98-3FE40055A46F}" type="presParOf" srcId="{A7F9457A-77AE-40C5-ACD6-D05C90196DBC}" destId="{66C12D09-2C23-48C2-8818-E713E46EB78F}" srcOrd="8" destOrd="0" presId="urn:microsoft.com/office/officeart/2005/8/layout/vList2#1"/>
    <dgm:cxn modelId="{14789165-4699-4C11-80A6-1C01DA092707}" type="presOf" srcId="{ADA5AD25-3BC2-4E43-8A35-6AA42204E0F6}" destId="{66C12D09-2C23-48C2-8818-E713E46EB78F}" srcOrd="0" destOrd="0" presId="urn:microsoft.com/office/officeart/2005/8/layout/vList2#1"/>
    <dgm:cxn modelId="{AB38C6B7-D635-4D86-A530-3B39A774B869}" type="presParOf" srcId="{A7F9457A-77AE-40C5-ACD6-D05C90196DBC}" destId="{CBFE2FA4-9371-435B-85B4-22B75332EAAD}" srcOrd="9" destOrd="0" presId="urn:microsoft.com/office/officeart/2005/8/layout/vList2#1"/>
    <dgm:cxn modelId="{05B45F96-1FFD-45C9-A62B-9068D6764C04}" type="presParOf" srcId="{A7F9457A-77AE-40C5-ACD6-D05C90196DBC}" destId="{2836B6CF-596B-40A2-BF86-209B2BB0933E}" srcOrd="10" destOrd="0" presId="urn:microsoft.com/office/officeart/2005/8/layout/vList2#1"/>
    <dgm:cxn modelId="{015BDF65-DCFB-40BF-B40A-79D42684F618}" type="presOf" srcId="{A1CC61B4-ACF1-49B6-B2E3-EF7390BC66B0}" destId="{2836B6CF-596B-40A2-BF86-209B2BB0933E}" srcOrd="0" destOrd="0" presId="urn:microsoft.com/office/officeart/2005/8/layout/vList2#1"/>
  </dgm:cxnLst>
  <dgm:bg/>
  <dgm:whole/>
  <dgm:extLst>
    <a:ext uri="http://schemas.microsoft.com/office/drawing/2008/diagram">
      <dsp:dataModelExt xmlns:dsp="http://schemas.microsoft.com/office/drawing/2008/diagram" relId="rId3" minVer="http://schemas.openxmlformats.org/drawingml/2006/main"/>
    </a:ext>
  </dgm:extLst>
</dgm:dataModel>
</file>

<file path=ppt/diagrams/data3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19AECEDB-97B9-459C-A382-C7513B9946EB}" type="doc">
      <dgm:prSet loTypeId="urn:microsoft.com/office/officeart/2005/8/layout/vList2#1" loCatId="list" qsTypeId="urn:microsoft.com/office/officeart/2005/8/quickstyle/simple3#1" qsCatId="simple" csTypeId="urn:microsoft.com/office/officeart/2005/8/colors/accent0_3#3" csCatId="accent1" phldr="0"/>
      <dgm:spPr/>
      <dgm:t>
        <a:bodyPr/>
        <a:lstStyle/>
        <a:p>
          <a:endParaRPr lang="zh-CN" altLang="en-US"/>
        </a:p>
      </dgm:t>
    </dgm:pt>
    <dgm:pt modelId="{7B77F5C0-D9C7-4CF2-B5FA-2FE2C680BF16}" type="parTrans" cxnId="{22873336-0363-40EC-BAE5-2E0042CF1292}">
      <dgm:prSet/>
      <dgm:spPr/>
      <dgm:t>
        <a:bodyPr/>
        <a:lstStyle/>
        <a:p/>
      </dgm:t>
    </dgm:pt>
    <dgm:pt modelId="{A8FE614A-9564-44EE-80CF-8DC622404E7B}">
      <dgm:prSet custT="1"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vert="horz" wrap="square"/>
        <a:lstStyle/>
        <a:p>
          <a:pPr algn="l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1</a:t>
          </a:r>
          <a:r>
            <a: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、</a:t>
          </a:r>
          <a:r>
            <a:rPr lang="zh-CN" altLang="en-US" sz="24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产品简介</a:t>
          </a:r>
        </a:p>
      </dgm:t>
    </dgm:pt>
    <dgm:pt modelId="{A3356198-6C99-431A-BD04-6EC999B6E6C2}" type="sibTrans" cxnId="{22873336-0363-40EC-BAE5-2E0042CF1292}">
      <dgm:prSet/>
      <dgm:spPr/>
      <dgm:t>
        <a:bodyPr/>
        <a:lstStyle/>
        <a:p/>
      </dgm:t>
    </dgm:pt>
    <dgm:pt modelId="{F072A389-47CC-44BB-9EB0-38D0945CEA32}" type="parTrans" cxnId="{1C5705C5-3892-4184-AAA4-49C20140E61B}">
      <dgm:prSet/>
      <dgm:spPr/>
      <dgm:t>
        <a:bodyPr/>
        <a:lstStyle/>
        <a:p/>
      </dgm:t>
    </dgm:pt>
    <dgm:pt modelId="{B564919A-E8E3-4D23-8F62-7D87B65160B7}">
      <dgm:prSet custT="1"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vert="horz" wrap="square"/>
        <a:lstStyle/>
        <a:p>
          <a:pPr algn="l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2、</a:t>
          </a:r>
          <a:r>
            <a:rPr lang="zh-CN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产品说明</a:t>
          </a:r>
        </a:p>
      </dgm:t>
    </dgm:pt>
    <dgm:pt modelId="{6AC57204-50A2-41A3-B7C4-DE656DEB6C16}" type="sibTrans" cxnId="{1C5705C5-3892-4184-AAA4-49C20140E61B}">
      <dgm:prSet/>
      <dgm:spPr/>
      <dgm:t>
        <a:bodyPr/>
        <a:lstStyle/>
        <a:p/>
      </dgm:t>
    </dgm:pt>
    <dgm:pt modelId="{0CF9EC47-12F5-489D-8E69-7A8FCF659292}" type="parTrans" cxnId="{3CDC8824-33B9-400E-ADE2-8D252FA0330D}">
      <dgm:prSet/>
      <dgm:spPr/>
      <dgm:t>
        <a:bodyPr/>
        <a:lstStyle/>
        <a:p/>
      </dgm:t>
    </dgm:pt>
    <dgm:pt modelId="{F118BD96-BB5D-479D-9DAE-1AF0B1222429}">
      <dgm:prSet custT="1"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vert="horz" wrap="square"/>
        <a:lstStyle/>
        <a:p>
          <a:pPr algn="l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3、</a:t>
          </a:r>
          <a:r>
            <a:rPr lang="zh-CN" sz="2400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产品应用</a:t>
          </a:r>
        </a:p>
      </dgm:t>
    </dgm:pt>
    <dgm:pt modelId="{3BF285B2-71C0-41DA-A678-3AF57D2C65B6}" type="sibTrans" cxnId="{3CDC8824-33B9-400E-ADE2-8D252FA0330D}">
      <dgm:prSet/>
      <dgm:spPr/>
      <dgm:t>
        <a:bodyPr/>
        <a:lstStyle/>
        <a:p/>
      </dgm:t>
    </dgm:pt>
    <dgm:pt modelId="{23359619-1D8E-476C-B0AB-4EADEA6F5D35}" type="parTrans" cxnId="{EC96F600-5C22-4518-A828-28005B2A3D3B}">
      <dgm:prSet/>
      <dgm:spPr/>
      <dgm:t>
        <a:bodyPr/>
        <a:lstStyle/>
        <a:p/>
      </dgm:t>
    </dgm:pt>
    <dgm:pt modelId="{02EE6B99-E9B7-4D87-B5D1-DE83F4646D25}">
      <dgm:prSet custT="1"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vert="horz" wrap="square"/>
        <a:lstStyle/>
        <a:p>
          <a:pPr algn="l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4、</a:t>
          </a:r>
          <a:r>
            <a:rPr lang="zh-CN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网管介绍</a:t>
          </a:r>
        </a:p>
      </dgm:t>
    </dgm:pt>
    <dgm:pt modelId="{22FDE702-D9B5-4E3B-9719-05190B374C82}" type="sibTrans" cxnId="{EC96F600-5C22-4518-A828-28005B2A3D3B}">
      <dgm:prSet/>
      <dgm:spPr/>
      <dgm:t>
        <a:bodyPr/>
        <a:lstStyle/>
        <a:p/>
      </dgm:t>
    </dgm:pt>
    <dgm:pt modelId="{79C8FE9E-B1A2-429E-AD49-52CD37207E80}" type="parTrans" cxnId="{55918975-39EE-41AB-B06C-D65DD2515D17}">
      <dgm:prSet/>
      <dgm:spPr/>
      <dgm:t>
        <a:bodyPr/>
        <a:lstStyle/>
        <a:p>
          <a:endParaRPr lang="zh-CN" altLang="en-US"/>
        </a:p>
      </dgm:t>
    </dgm:pt>
    <dgm:pt modelId="{ADA5AD25-3BC2-4E43-8A35-6AA42204E0F6}">
      <dgm:prSet phldrT="[文本]" custT="1"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vert="horz" wrap="square"/>
        <a:lstStyle/>
        <a:p>
          <a:pPr algn="l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5、配置介绍</a:t>
          </a:r>
          <a:endParaRPr sz="3300"/>
        </a:p>
      </dgm:t>
    </dgm:pt>
    <dgm:pt modelId="{515896BF-1DB2-4936-A3D4-AA39D53C21BD}" type="sibTrans" cxnId="{55918975-39EE-41AB-B06C-D65DD2515D17}">
      <dgm:prSet/>
      <dgm:spPr/>
      <dgm:t>
        <a:bodyPr/>
        <a:lstStyle/>
        <a:p>
          <a:endParaRPr lang="zh-CN" altLang="en-US"/>
        </a:p>
      </dgm:t>
    </dgm:pt>
    <dgm:pt modelId="{12866C68-D799-43DD-A03F-1A28D0FF44ED}" type="parTrans" cxnId="{E514DDF7-8643-44BF-9E55-8CC3219036B4}">
      <dgm:prSet/>
      <dgm:spPr/>
      <dgm:t>
        <a:bodyPr/>
        <a:lstStyle/>
        <a:p/>
      </dgm:t>
    </dgm:pt>
    <dgm:pt modelId="{0F0E21F4-222F-4B80-AE8E-1D60C9150085}">
      <dgm:prSet custT="1"/>
      <dgm:spPr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scene3d>
          <a:camera prst="orthographicFront"/>
          <a:lightRig rig="flat" dir="t"/>
        </a:scene3d>
        <a:sp3d prstMaterial="dkEdge">
          <a:bevelT w="8200" h="38100"/>
        </a:sp3d>
      </dgm:spPr>
      <dgm:t>
        <a:bodyPr vert="horz" wrap="square"/>
        <a:lstStyle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rPr>
            <a:t>6、排</a:t>
          </a:r>
          <a:r>
            <a:rPr lang="zh-CN" altLang="en-US" sz="24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rPr>
            <a:t>障分析</a:t>
          </a:r>
          <a:endParaRPr lang="zh-CN" altLang="en-US" sz="2400">
            <a:latin typeface="楷体" panose="02010609060101010101" charset="-122"/>
            <a:ea typeface="楷体" panose="02010609060101010101" charset="-122"/>
            <a:cs typeface="楷体" panose="02010609060101010101" charset="-122"/>
          </a:endParaRPr>
        </a:p>
      </dgm:t>
    </dgm:pt>
    <dgm:pt modelId="{A83A11CE-CC74-4D30-AFAA-DF2235A08F71}" type="sibTrans" cxnId="{E514DDF7-8643-44BF-9E55-8CC3219036B4}">
      <dgm:prSet/>
      <dgm:spPr/>
      <dgm:t>
        <a:bodyPr/>
        <a:lstStyle/>
        <a:p/>
      </dgm:t>
    </dgm:pt>
    <dgm:pt modelId="{A7F9457A-77AE-40C5-ACD6-D05C90196DBC}" type="pres">
      <dgm:prSet presAssocID="{19AECEDB-97B9-459C-A382-C7513B9946EB}" presName="linear">
        <dgm:presLayoutVars>
          <dgm:animLvl val="lvl"/>
          <dgm:resizeHandles val="exact"/>
        </dgm:presLayoutVars>
      </dgm:prSet>
      <dgm:spPr/>
      <dgm:t>
        <a:bodyPr/>
        <a:lstStyle/>
        <a:p/>
      </dgm:t>
    </dgm:pt>
    <dgm:pt modelId="{8E985A07-6776-46E9-830D-00A682BFA3CA}" type="pres">
      <dgm:prSet presAssocID="{A8FE614A-9564-44EE-80CF-8DC622404E7B}" presName="parentText" presStyleLbl="node1" presStyleCnt="6">
        <dgm:presLayoutVars>
          <dgm:chMax val="0"/>
          <dgm:bulletEnabled val="1"/>
        </dgm:presLayoutVars>
      </dgm:prSet>
      <dgm:spPr/>
      <dgm:t>
        <a:bodyPr/>
        <a:lstStyle/>
        <a:p/>
      </dgm:t>
    </dgm:pt>
    <dgm:pt modelId="{51833628-D816-4A58-9C39-FDD2145E897A}" type="pres">
      <dgm:prSet presAssocID="{A3356198-6C99-431A-BD04-6EC999B6E6C2}" presName="spacer"/>
      <dgm:spPr/>
      <dgm:t>
        <a:bodyPr/>
        <a:lstStyle/>
        <a:p/>
      </dgm:t>
    </dgm:pt>
    <dgm:pt modelId="{D78666B6-B72A-4424-AB0C-1B0D9966D936}" type="pres">
      <dgm:prSet presAssocID="{B564919A-E8E3-4D23-8F62-7D87B65160B7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/>
      </dgm:t>
    </dgm:pt>
    <dgm:pt modelId="{B3874701-24D2-41A2-A0CB-9055A35AD613}" type="pres">
      <dgm:prSet presAssocID="{6AC57204-50A2-41A3-B7C4-DE656DEB6C16}" presName="spacer"/>
      <dgm:spPr/>
      <dgm:t>
        <a:bodyPr/>
        <a:lstStyle/>
        <a:p/>
      </dgm:t>
    </dgm:pt>
    <dgm:pt modelId="{3F057891-5712-4865-836D-9CBBD92F5D5D}" type="pres">
      <dgm:prSet presAssocID="{F118BD96-BB5D-479D-9DAE-1AF0B1222429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/>
      </dgm:t>
    </dgm:pt>
    <dgm:pt modelId="{AD8E7627-C027-4BC4-B9E9-0B892F3E153E}" type="pres">
      <dgm:prSet presAssocID="{3BF285B2-71C0-41DA-A678-3AF57D2C65B6}" presName="spacer"/>
      <dgm:spPr/>
      <dgm:t>
        <a:bodyPr/>
        <a:lstStyle/>
        <a:p/>
      </dgm:t>
    </dgm:pt>
    <dgm:pt modelId="{048D9646-5F3D-4D19-8CF1-A6A9043A439C}" type="pres">
      <dgm:prSet presAssocID="{02EE6B99-E9B7-4D87-B5D1-DE83F4646D25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/>
      </dgm:t>
    </dgm:pt>
    <dgm:pt modelId="{5E2814E3-2CD7-488C-BC07-89A57DE98D56}" type="pres">
      <dgm:prSet presAssocID="{22FDE702-D9B5-4E3B-9719-05190B374C82}" presName="spacer"/>
      <dgm:spPr/>
      <dgm:t>
        <a:bodyPr/>
        <a:lstStyle/>
        <a:p/>
      </dgm:t>
    </dgm:pt>
    <dgm:pt modelId="{66C12D09-2C23-48C2-8818-E713E46EB78F}" type="pres">
      <dgm:prSet presAssocID="{ADA5AD25-3BC2-4E43-8A35-6AA42204E0F6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/>
      </dgm:t>
    </dgm:pt>
    <dgm:pt modelId="{AD4B3CD0-9D8C-47DF-ADE9-670CD3922986}" type="pres">
      <dgm:prSet presAssocID="{515896BF-1DB2-4936-A3D4-AA39D53C21BD}" presName="spacer"/>
      <dgm:spPr/>
      <dgm:t>
        <a:bodyPr/>
        <a:lstStyle/>
        <a:p/>
      </dgm:t>
    </dgm:pt>
    <dgm:pt modelId="{658EA65E-0E07-4096-A35A-C8D861E69E05}" type="pres">
      <dgm:prSet presAssocID="{0F0E21F4-222F-4B80-AE8E-1D60C9150085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/>
      </dgm:t>
    </dgm:pt>
  </dgm:ptLst>
  <dgm:cxnLst>
    <dgm:cxn modelId="{22873336-0363-40EC-BAE5-2E0042CF1292}" srcId="{19AECEDB-97B9-459C-A382-C7513B9946EB}" destId="{A8FE614A-9564-44EE-80CF-8DC622404E7B}" srcOrd="0" destOrd="0" parTransId="{7B77F5C0-D9C7-4CF2-B5FA-2FE2C680BF16}" sibTransId="{A3356198-6C99-431A-BD04-6EC999B6E6C2}"/>
    <dgm:cxn modelId="{1C5705C5-3892-4184-AAA4-49C20140E61B}" srcId="{19AECEDB-97B9-459C-A382-C7513B9946EB}" destId="{B564919A-E8E3-4D23-8F62-7D87B65160B7}" srcOrd="1" destOrd="0" parTransId="{F072A389-47CC-44BB-9EB0-38D0945CEA32}" sibTransId="{6AC57204-50A2-41A3-B7C4-DE656DEB6C16}"/>
    <dgm:cxn modelId="{3CDC8824-33B9-400E-ADE2-8D252FA0330D}" srcId="{19AECEDB-97B9-459C-A382-C7513B9946EB}" destId="{F118BD96-BB5D-479D-9DAE-1AF0B1222429}" srcOrd="2" destOrd="0" parTransId="{0CF9EC47-12F5-489D-8E69-7A8FCF659292}" sibTransId="{3BF285B2-71C0-41DA-A678-3AF57D2C65B6}"/>
    <dgm:cxn modelId="{EC96F600-5C22-4518-A828-28005B2A3D3B}" srcId="{19AECEDB-97B9-459C-A382-C7513B9946EB}" destId="{02EE6B99-E9B7-4D87-B5D1-DE83F4646D25}" srcOrd="3" destOrd="0" parTransId="{23359619-1D8E-476C-B0AB-4EADEA6F5D35}" sibTransId="{22FDE702-D9B5-4E3B-9719-05190B374C82}"/>
    <dgm:cxn modelId="{55918975-39EE-41AB-B06C-D65DD2515D17}" srcId="{19AECEDB-97B9-459C-A382-C7513B9946EB}" destId="{ADA5AD25-3BC2-4E43-8A35-6AA42204E0F6}" srcOrd="4" destOrd="0" parTransId="{79C8FE9E-B1A2-429E-AD49-52CD37207E80}" sibTransId="{515896BF-1DB2-4936-A3D4-AA39D53C21BD}"/>
    <dgm:cxn modelId="{E514DDF7-8643-44BF-9E55-8CC3219036B4}" srcId="{19AECEDB-97B9-459C-A382-C7513B9946EB}" destId="{0F0E21F4-222F-4B80-AE8E-1D60C9150085}" srcOrd="5" destOrd="0" parTransId="{12866C68-D799-43DD-A03F-1A28D0FF44ED}" sibTransId="{A83A11CE-CC74-4D30-AFAA-DF2235A08F71}"/>
    <dgm:cxn modelId="{B6E4BA7C-89BD-4AAD-A140-75DE6BD5D3A5}" type="presOf" srcId="{19AECEDB-97B9-459C-A382-C7513B9946EB}" destId="{A7F9457A-77AE-40C5-ACD6-D05C90196DBC}" srcOrd="0" destOrd="0" presId="urn:microsoft.com/office/officeart/2005/8/layout/vList2#1"/>
    <dgm:cxn modelId="{B9CF2097-2046-4D90-B514-375749A22A8A}" type="presParOf" srcId="{A7F9457A-77AE-40C5-ACD6-D05C90196DBC}" destId="{8E985A07-6776-46E9-830D-00A682BFA3CA}" srcOrd="0" destOrd="0" presId="urn:microsoft.com/office/officeart/2005/8/layout/vList2#1"/>
    <dgm:cxn modelId="{C4223973-E668-411D-BD05-30C8430FA5D0}" type="presOf" srcId="{A8FE614A-9564-44EE-80CF-8DC622404E7B}" destId="{8E985A07-6776-46E9-830D-00A682BFA3CA}" srcOrd="0" destOrd="0" presId="urn:microsoft.com/office/officeart/2005/8/layout/vList2#1"/>
    <dgm:cxn modelId="{35898203-6DAB-488F-8DB8-863ECCCBF8A6}" type="presParOf" srcId="{A7F9457A-77AE-40C5-ACD6-D05C90196DBC}" destId="{51833628-D816-4A58-9C39-FDD2145E897A}" srcOrd="1" destOrd="0" presId="urn:microsoft.com/office/officeart/2005/8/layout/vList2#1"/>
    <dgm:cxn modelId="{AF17F321-822E-4F95-82DD-B8E8E19127C7}" type="presParOf" srcId="{A7F9457A-77AE-40C5-ACD6-D05C90196DBC}" destId="{D78666B6-B72A-4424-AB0C-1B0D9966D936}" srcOrd="2" destOrd="0" presId="urn:microsoft.com/office/officeart/2005/8/layout/vList2#1"/>
    <dgm:cxn modelId="{AB2803B5-063E-45A6-9089-57C13D475C38}" type="presOf" srcId="{B564919A-E8E3-4D23-8F62-7D87B65160B7}" destId="{D78666B6-B72A-4424-AB0C-1B0D9966D936}" srcOrd="0" destOrd="0" presId="urn:microsoft.com/office/officeart/2005/8/layout/vList2#1"/>
    <dgm:cxn modelId="{EFEB52B4-1D2C-45A0-B480-7BA8CAFCDF19}" type="presParOf" srcId="{A7F9457A-77AE-40C5-ACD6-D05C90196DBC}" destId="{B3874701-24D2-41A2-A0CB-9055A35AD613}" srcOrd="3" destOrd="0" presId="urn:microsoft.com/office/officeart/2005/8/layout/vList2#1"/>
    <dgm:cxn modelId="{09B00D29-2C27-4B1E-A4F6-C2AE8AEAB12D}" type="presParOf" srcId="{A7F9457A-77AE-40C5-ACD6-D05C90196DBC}" destId="{3F057891-5712-4865-836D-9CBBD92F5D5D}" srcOrd="4" destOrd="0" presId="urn:microsoft.com/office/officeart/2005/8/layout/vList2#1"/>
    <dgm:cxn modelId="{0AEADB08-1C8C-4404-8D9D-12BC0865626E}" type="presOf" srcId="{F118BD96-BB5D-479D-9DAE-1AF0B1222429}" destId="{3F057891-5712-4865-836D-9CBBD92F5D5D}" srcOrd="0" destOrd="0" presId="urn:microsoft.com/office/officeart/2005/8/layout/vList2#1"/>
    <dgm:cxn modelId="{B53F6BB7-EB81-46E3-B9DF-213874AF1CCC}" type="presParOf" srcId="{A7F9457A-77AE-40C5-ACD6-D05C90196DBC}" destId="{AD8E7627-C027-4BC4-B9E9-0B892F3E153E}" srcOrd="5" destOrd="0" presId="urn:microsoft.com/office/officeart/2005/8/layout/vList2#1"/>
    <dgm:cxn modelId="{C778379E-EC12-4960-89E1-EA29F1FCE935}" type="presParOf" srcId="{A7F9457A-77AE-40C5-ACD6-D05C90196DBC}" destId="{048D9646-5F3D-4D19-8CF1-A6A9043A439C}" srcOrd="6" destOrd="0" presId="urn:microsoft.com/office/officeart/2005/8/layout/vList2#1"/>
    <dgm:cxn modelId="{248870A9-8476-4491-A4DC-AD6232D03B67}" type="presOf" srcId="{02EE6B99-E9B7-4D87-B5D1-DE83F4646D25}" destId="{048D9646-5F3D-4D19-8CF1-A6A9043A439C}" srcOrd="0" destOrd="0" presId="urn:microsoft.com/office/officeart/2005/8/layout/vList2#1"/>
    <dgm:cxn modelId="{64D76A1C-6145-4BCC-985F-0FF907730E90}" type="presParOf" srcId="{A7F9457A-77AE-40C5-ACD6-D05C90196DBC}" destId="{5E2814E3-2CD7-488C-BC07-89A57DE98D56}" srcOrd="7" destOrd="0" presId="urn:microsoft.com/office/officeart/2005/8/layout/vList2#1"/>
    <dgm:cxn modelId="{9F7081F6-577D-44E2-B010-F8D44AD1DE5A}" type="presParOf" srcId="{A7F9457A-77AE-40C5-ACD6-D05C90196DBC}" destId="{66C12D09-2C23-48C2-8818-E713E46EB78F}" srcOrd="8" destOrd="0" presId="urn:microsoft.com/office/officeart/2005/8/layout/vList2#1"/>
    <dgm:cxn modelId="{D79C5B5F-0D92-46AE-B1A5-88F6D7E61229}" type="presOf" srcId="{ADA5AD25-3BC2-4E43-8A35-6AA42204E0F6}" destId="{66C12D09-2C23-48C2-8818-E713E46EB78F}" srcOrd="0" destOrd="0" presId="urn:microsoft.com/office/officeart/2005/8/layout/vList2#1"/>
    <dgm:cxn modelId="{D58CB3D3-1C34-45BC-9BC4-C4103D7E24C1}" type="presParOf" srcId="{A7F9457A-77AE-40C5-ACD6-D05C90196DBC}" destId="{AD4B3CD0-9D8C-47DF-ADE9-670CD3922986}" srcOrd="9" destOrd="0" presId="urn:microsoft.com/office/officeart/2005/8/layout/vList2#1"/>
    <dgm:cxn modelId="{9C820D30-2DE8-47C7-BEB4-5590A296DFE8}" type="presParOf" srcId="{A7F9457A-77AE-40C5-ACD6-D05C90196DBC}" destId="{658EA65E-0E07-4096-A35A-C8D861E69E05}" srcOrd="10" destOrd="0" presId="urn:microsoft.com/office/officeart/2005/8/layout/vList2#1"/>
    <dgm:cxn modelId="{F323F34B-ACEA-476A-9B37-21E3F04342FB}" type="presOf" srcId="{0F0E21F4-222F-4B80-AE8E-1D60C9150085}" destId="{658EA65E-0E07-4096-A35A-C8D861E69E05}" srcOrd="0" destOrd="0" presId="urn:microsoft.com/office/officeart/2005/8/layout/vList2#1"/>
  </dgm:cxnLst>
  <dgm:bg/>
  <dgm:whole/>
  <dgm:extLst>
    <a:ext uri="http://schemas.microsoft.com/office/drawing/2008/diagram">
      <dsp:dataModelExt xmlns:dsp="http://schemas.microsoft.com/office/drawing/2008/diagram" relId="rId3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8" name=""/>
      <dsp:cNvGrpSpPr/>
    </dsp:nvGrpSpPr>
    <dsp:grpSpPr/>
    <dsp:sp modelId="{8E985A07-6776-46E9-830D-00A682BFA3CA}">
      <dsp:nvSpPr>
        <dsp:cNvPr id="9" name=""/>
        <dsp:cNvSpPr/>
      </dsp:nvSpPr>
      <dsp:spPr>
        <a:xfrm>
          <a:off x="0" y="1441"/>
          <a:ext cx="6169025" cy="57563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1</a:t>
          </a:r>
          <a:r>
            <a:rPr lang="zh-CN" altLang="en-US" sz="2400" kern="1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、</a:t>
          </a:r>
          <a:r>
            <a:rPr lang="zh-CN" altLang="en-US" sz="2400" kern="1200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产品简介</a:t>
          </a:r>
        </a:p>
      </dsp:txBody>
      <dsp:txXfrm>
        <a:off x="28100" y="29541"/>
        <a:ext cx="6112825" cy="519430"/>
      </dsp:txXfrm>
    </dsp:sp>
    <dsp:sp modelId="{D78666B6-B72A-4424-AB0C-1B0D9966D936}">
      <dsp:nvSpPr>
        <dsp:cNvPr id="10" name=""/>
        <dsp:cNvSpPr/>
      </dsp:nvSpPr>
      <dsp:spPr>
        <a:xfrm>
          <a:off x="0" y="589953"/>
          <a:ext cx="6169025" cy="57563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altLang="en-US" sz="2400" kern="1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2、</a:t>
          </a:r>
          <a:r>
            <a:rPr lang="zh-CN" sz="2400" kern="1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产品说明</a:t>
          </a:r>
        </a:p>
      </dsp:txBody>
      <dsp:txXfrm>
        <a:off x="28100" y="618053"/>
        <a:ext cx="6112825" cy="519430"/>
      </dsp:txXfrm>
    </dsp:sp>
    <dsp:sp modelId="{3F057891-5712-4865-836D-9CBBD92F5D5D}">
      <dsp:nvSpPr>
        <dsp:cNvPr id="11" name=""/>
        <dsp:cNvSpPr/>
      </dsp:nvSpPr>
      <dsp:spPr>
        <a:xfrm>
          <a:off x="0" y="1178466"/>
          <a:ext cx="6169025" cy="57563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altLang="en-US" sz="2400" kern="1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3、</a:t>
          </a:r>
          <a:r>
            <a:rPr lang="zh-CN" sz="2400" kern="1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产品应用</a:t>
          </a:r>
        </a:p>
      </dsp:txBody>
      <dsp:txXfrm>
        <a:off x="28100" y="1206566"/>
        <a:ext cx="6112825" cy="519430"/>
      </dsp:txXfrm>
    </dsp:sp>
    <dsp:sp modelId="{048D9646-5F3D-4D19-8CF1-A6A9043A439C}">
      <dsp:nvSpPr>
        <dsp:cNvPr id="12" name=""/>
        <dsp:cNvSpPr/>
      </dsp:nvSpPr>
      <dsp:spPr>
        <a:xfrm>
          <a:off x="0" y="1766978"/>
          <a:ext cx="6169025" cy="57563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altLang="en-US" sz="2400" kern="1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4、</a:t>
          </a:r>
          <a:r>
            <a:rPr lang="zh-CN" sz="2400" kern="1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网管介绍</a:t>
          </a:r>
        </a:p>
      </dsp:txBody>
      <dsp:txXfrm>
        <a:off x="28100" y="1795078"/>
        <a:ext cx="6112825" cy="519430"/>
      </dsp:txXfrm>
    </dsp:sp>
    <dsp:sp modelId="{66C12D09-2C23-48C2-8818-E713E46EB78F}">
      <dsp:nvSpPr>
        <dsp:cNvPr id="13" name=""/>
        <dsp:cNvSpPr/>
      </dsp:nvSpPr>
      <dsp:spPr>
        <a:xfrm>
          <a:off x="0" y="2355490"/>
          <a:ext cx="6169025" cy="57563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400" kern="1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5、配置介绍</a:t>
          </a:r>
          <a:endParaRPr sz="3300" kern="1200"/>
        </a:p>
      </dsp:txBody>
      <dsp:txXfrm>
        <a:off x="28100" y="2383590"/>
        <a:ext cx="6112825" cy="519430"/>
      </dsp:txXfrm>
    </dsp:sp>
    <dsp:sp modelId="{85AF4763-AE7F-461B-AE70-85F2A9541ADE}">
      <dsp:nvSpPr>
        <dsp:cNvPr id="14" name=""/>
        <dsp:cNvSpPr/>
      </dsp:nvSpPr>
      <dsp:spPr>
        <a:xfrm>
          <a:off x="0" y="2944002"/>
          <a:ext cx="6169025" cy="57563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400" kern="1200">
              <a:latin typeface="楷体" panose="02010609060101010101" charset="-122"/>
              <a:ea typeface="楷体" panose="02010609060101010101" charset="-122"/>
            </a:rPr>
            <a:t>6</a:t>
          </a:r>
          <a:r>
            <a:rPr lang="zh-CN" altLang="en-US" sz="2400" kern="1200">
              <a:latin typeface="楷体" panose="02010609060101010101" charset="-122"/>
              <a:ea typeface="楷体" panose="02010609060101010101" charset="-122"/>
            </a:rPr>
            <a:t>、排障分析</a:t>
          </a:r>
        </a:p>
      </dsp:txBody>
      <dsp:txXfrm>
        <a:off x="28100" y="2972102"/>
        <a:ext cx="6112825" cy="519430"/>
      </dsp:txXfrm>
    </dsp:sp>
  </dsp:spTree>
</dsp:drawing>
</file>

<file path=ppt/diagrams/drawing2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8" name=""/>
      <dsp:cNvGrpSpPr/>
    </dsp:nvGrpSpPr>
    <dsp:grpSpPr/>
    <dsp:sp modelId="{8E985A07-6776-46E9-830D-00A682BFA3CA}">
      <dsp:nvSpPr>
        <dsp:cNvPr id="9" name=""/>
        <dsp:cNvSpPr/>
      </dsp:nvSpPr>
      <dsp:spPr>
        <a:xfrm>
          <a:off x="0" y="1441"/>
          <a:ext cx="6169025" cy="57563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1</a:t>
          </a:r>
          <a:r>
            <a:rPr lang="zh-CN" altLang="en-US" sz="2400" kern="1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、</a:t>
          </a:r>
          <a:r>
            <a:rPr lang="zh-CN" altLang="en-US" sz="2400" kern="1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产品简介</a:t>
          </a:r>
        </a:p>
      </dsp:txBody>
      <dsp:txXfrm>
        <a:off x="28100" y="29541"/>
        <a:ext cx="6112825" cy="519430"/>
      </dsp:txXfrm>
    </dsp:sp>
    <dsp:sp modelId="{D78666B6-B72A-4424-AB0C-1B0D9966D936}">
      <dsp:nvSpPr>
        <dsp:cNvPr id="10" name=""/>
        <dsp:cNvSpPr/>
      </dsp:nvSpPr>
      <dsp:spPr>
        <a:xfrm>
          <a:off x="0" y="589953"/>
          <a:ext cx="6169025" cy="57563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altLang="en-US" sz="2400" kern="1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2、</a:t>
          </a:r>
          <a:r>
            <a:rPr lang="zh-CN" sz="2400" kern="1200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产品说明</a:t>
          </a:r>
        </a:p>
      </dsp:txBody>
      <dsp:txXfrm>
        <a:off x="28100" y="618053"/>
        <a:ext cx="6112825" cy="519430"/>
      </dsp:txXfrm>
    </dsp:sp>
    <dsp:sp modelId="{3F057891-5712-4865-836D-9CBBD92F5D5D}">
      <dsp:nvSpPr>
        <dsp:cNvPr id="11" name=""/>
        <dsp:cNvSpPr/>
      </dsp:nvSpPr>
      <dsp:spPr>
        <a:xfrm>
          <a:off x="0" y="1178466"/>
          <a:ext cx="6169025" cy="57563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altLang="en-US" sz="2400" kern="1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3、</a:t>
          </a:r>
          <a:r>
            <a:rPr lang="zh-CN" sz="2400" kern="1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产品应用</a:t>
          </a:r>
        </a:p>
      </dsp:txBody>
      <dsp:txXfrm>
        <a:off x="28100" y="1206566"/>
        <a:ext cx="6112825" cy="519430"/>
      </dsp:txXfrm>
    </dsp:sp>
    <dsp:sp modelId="{048D9646-5F3D-4D19-8CF1-A6A9043A439C}">
      <dsp:nvSpPr>
        <dsp:cNvPr id="12" name=""/>
        <dsp:cNvSpPr/>
      </dsp:nvSpPr>
      <dsp:spPr>
        <a:xfrm>
          <a:off x="0" y="1766978"/>
          <a:ext cx="6169025" cy="57563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altLang="en-US" sz="2400" kern="1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4、</a:t>
          </a:r>
          <a:r>
            <a:rPr lang="zh-CN" sz="2400" kern="1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网管介绍</a:t>
          </a:r>
        </a:p>
      </dsp:txBody>
      <dsp:txXfrm>
        <a:off x="28100" y="1795078"/>
        <a:ext cx="6112825" cy="519430"/>
      </dsp:txXfrm>
    </dsp:sp>
    <dsp:sp modelId="{66C12D09-2C23-48C2-8818-E713E46EB78F}">
      <dsp:nvSpPr>
        <dsp:cNvPr id="13" name=""/>
        <dsp:cNvSpPr/>
      </dsp:nvSpPr>
      <dsp:spPr>
        <a:xfrm>
          <a:off x="0" y="2355490"/>
          <a:ext cx="6169025" cy="57563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400" kern="1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5、配置介绍</a:t>
          </a:r>
          <a:endParaRPr sz="3300" kern="1200"/>
        </a:p>
      </dsp:txBody>
      <dsp:txXfrm>
        <a:off x="28100" y="2383590"/>
        <a:ext cx="6112825" cy="519430"/>
      </dsp:txXfrm>
    </dsp:sp>
    <dsp:sp modelId="{2836B6CF-596B-40A2-BF86-209B2BB0933E}">
      <dsp:nvSpPr>
        <dsp:cNvPr id="14" name=""/>
        <dsp:cNvSpPr/>
      </dsp:nvSpPr>
      <dsp:spPr>
        <a:xfrm>
          <a:off x="0" y="2944002"/>
          <a:ext cx="6169025" cy="57563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sz="2400" kern="12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rPr>
            <a:t>6、</a:t>
          </a:r>
          <a:r>
            <a:rPr lang="zh-CN" altLang="en-US" sz="2400" kern="12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rPr>
            <a:t>排障分析</a:t>
          </a:r>
          <a:endParaRPr lang="zh-CN" altLang="en-US" sz="2400" kern="1200">
            <a:latin typeface="楷体" panose="02010609060101010101" charset="-122"/>
            <a:ea typeface="楷体" panose="02010609060101010101" charset="-122"/>
            <a:cs typeface="楷体" panose="02010609060101010101" charset="-122"/>
          </a:endParaRPr>
        </a:p>
      </dsp:txBody>
      <dsp:txXfrm>
        <a:off x="28100" y="2972102"/>
        <a:ext cx="6112825" cy="519430"/>
      </dsp:txXfrm>
    </dsp:sp>
  </dsp:spTree>
</dsp:drawing>
</file>

<file path=ppt/diagrams/drawing3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8" name=""/>
      <dsp:cNvGrpSpPr/>
    </dsp:nvGrpSpPr>
    <dsp:grpSpPr/>
    <dsp:sp modelId="{8E985A07-6776-46E9-830D-00A682BFA3CA}">
      <dsp:nvSpPr>
        <dsp:cNvPr id="9" name=""/>
        <dsp:cNvSpPr/>
      </dsp:nvSpPr>
      <dsp:spPr>
        <a:xfrm>
          <a:off x="0" y="1441"/>
          <a:ext cx="6169025" cy="57563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1</a:t>
          </a:r>
          <a:r>
            <a:rPr lang="zh-CN" altLang="en-US" sz="2400" kern="1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、</a:t>
          </a:r>
          <a:r>
            <a:rPr lang="zh-CN" altLang="en-US" sz="2400" kern="120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产品简介</a:t>
          </a:r>
        </a:p>
      </dsp:txBody>
      <dsp:txXfrm>
        <a:off x="28100" y="29541"/>
        <a:ext cx="6112825" cy="519430"/>
      </dsp:txXfrm>
    </dsp:sp>
    <dsp:sp modelId="{D78666B6-B72A-4424-AB0C-1B0D9966D936}">
      <dsp:nvSpPr>
        <dsp:cNvPr id="10" name=""/>
        <dsp:cNvSpPr/>
      </dsp:nvSpPr>
      <dsp:spPr>
        <a:xfrm>
          <a:off x="0" y="589953"/>
          <a:ext cx="6169025" cy="57563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altLang="en-US" sz="2400" kern="1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2、</a:t>
          </a:r>
          <a:r>
            <a:rPr lang="zh-CN" sz="2400" kern="1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产品说明</a:t>
          </a:r>
        </a:p>
      </dsp:txBody>
      <dsp:txXfrm>
        <a:off x="28100" y="618053"/>
        <a:ext cx="6112825" cy="519430"/>
      </dsp:txXfrm>
    </dsp:sp>
    <dsp:sp modelId="{3F057891-5712-4865-836D-9CBBD92F5D5D}">
      <dsp:nvSpPr>
        <dsp:cNvPr id="11" name=""/>
        <dsp:cNvSpPr/>
      </dsp:nvSpPr>
      <dsp:spPr>
        <a:xfrm>
          <a:off x="0" y="1178466"/>
          <a:ext cx="6169025" cy="57563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altLang="en-US" sz="2400" kern="1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3、</a:t>
          </a:r>
          <a:r>
            <a:rPr lang="zh-CN" sz="2400" kern="1200">
              <a:solidFill>
                <a:srgbClr val="C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产品应用</a:t>
          </a:r>
        </a:p>
      </dsp:txBody>
      <dsp:txXfrm>
        <a:off x="28100" y="1206566"/>
        <a:ext cx="6112825" cy="519430"/>
      </dsp:txXfrm>
    </dsp:sp>
    <dsp:sp modelId="{048D9646-5F3D-4D19-8CF1-A6A9043A439C}">
      <dsp:nvSpPr>
        <dsp:cNvPr id="12" name=""/>
        <dsp:cNvSpPr/>
      </dsp:nvSpPr>
      <dsp:spPr>
        <a:xfrm>
          <a:off x="0" y="1766978"/>
          <a:ext cx="6169025" cy="57563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altLang="en-US" sz="2400" kern="1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4、</a:t>
          </a:r>
          <a:r>
            <a:rPr lang="zh-CN" sz="2400" kern="1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网管介绍</a:t>
          </a:r>
        </a:p>
      </dsp:txBody>
      <dsp:txXfrm>
        <a:off x="28100" y="1795078"/>
        <a:ext cx="6112825" cy="519430"/>
      </dsp:txXfrm>
    </dsp:sp>
    <dsp:sp modelId="{66C12D09-2C23-48C2-8818-E713E46EB78F}">
      <dsp:nvSpPr>
        <dsp:cNvPr id="13" name=""/>
        <dsp:cNvSpPr/>
      </dsp:nvSpPr>
      <dsp:spPr>
        <a:xfrm>
          <a:off x="0" y="2355490"/>
          <a:ext cx="6169025" cy="57563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400" kern="1200">
              <a:latin typeface="楷体" panose="02010609060101010101" charset="-122"/>
              <a:ea typeface="楷体" panose="02010609060101010101" charset="-122"/>
              <a:cs typeface="楷体" panose="02010609060101010101" charset="-122"/>
            </a:rPr>
            <a:t>5、配置介绍</a:t>
          </a:r>
          <a:endParaRPr sz="3300" kern="1200"/>
        </a:p>
      </dsp:txBody>
      <dsp:txXfrm>
        <a:off x="28100" y="2383590"/>
        <a:ext cx="6112825" cy="519430"/>
      </dsp:txXfrm>
    </dsp:sp>
    <dsp:sp modelId="{658EA65E-0E07-4096-A35A-C8D861E69E05}">
      <dsp:nvSpPr>
        <dsp:cNvPr id="14" name=""/>
        <dsp:cNvSpPr/>
      </dsp:nvSpPr>
      <dsp:spPr>
        <a:xfrm>
          <a:off x="0" y="2944002"/>
          <a:ext cx="6169025" cy="57563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dk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sz="2400" kern="12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rPr>
            <a:t>6、排</a:t>
          </a:r>
          <a:r>
            <a:rPr lang="zh-CN" altLang="en-US" sz="2400" kern="1200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rPr>
            <a:t>障分析</a:t>
          </a:r>
          <a:endParaRPr lang="zh-CN" altLang="en-US" sz="2400" kern="1200">
            <a:latin typeface="楷体" panose="02010609060101010101" charset="-122"/>
            <a:ea typeface="楷体" panose="02010609060101010101" charset="-122"/>
            <a:cs typeface="楷体" panose="02010609060101010101" charset="-122"/>
          </a:endParaRPr>
        </a:p>
      </dsp:txBody>
      <dsp:txXfrm>
        <a:off x="28100" y="2972102"/>
        <a:ext cx="6112825" cy="519430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vList2#1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>
          <dgm:prSet csTypeId="urn:microsoft.com/office/officeart/2005/8/colors/accent6_5"/>
        </dgm:pt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lnSpAfChP" val="20"/>
              <dgm:param type="stBulletLvl" val="1"/>
            </dgm:alg>
            <dgm:shape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vList2#1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>
          <dgm:prSet csTypeId="urn:microsoft.com/office/officeart/2005/8/colors/accent6_5"/>
        </dgm:pt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lnSpAfChP" val="20"/>
              <dgm:param type="stBulletLvl" val="1"/>
            </dgm:alg>
            <dgm:shape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vList2#1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>
          <dgm:prSet csTypeId="urn:microsoft.com/office/officeart/2005/8/colors/accent6_5"/>
        </dgm:pt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lnSpAfChP" val="20"/>
              <dgm:param type="stBulletLvl" val="1"/>
            </dgm:alg>
            <dgm:shape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3#1">
  <dgm:title val=""/>
  <dgm:desc val=""/>
  <dgm:catLst>
    <dgm:cat type="simple" pri="103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a="http://schemas.openxmlformats.org/drawingml/2006/main" xmlns:dgm="http://schemas.openxmlformats.org/drawingml/2006/diagram" uniqueId="urn:microsoft.com/office/officeart/2005/8/quickstyle/simple3#1">
  <dgm:title val=""/>
  <dgm:desc val=""/>
  <dgm:catLst>
    <dgm:cat type="simple" pri="103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3.xml><?xml version="1.0" encoding="utf-8"?>
<dgm:styleDef xmlns:a="http://schemas.openxmlformats.org/drawingml/2006/main" xmlns:dgm="http://schemas.openxmlformats.org/drawingml/2006/diagram" uniqueId="urn:microsoft.com/office/officeart/2005/8/quickstyle/simple3#1">
  <dgm:title val=""/>
  <dgm:desc val=""/>
  <dgm:catLst>
    <dgm:cat type="simple" pri="103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344D25-62B7-4B9E-8845-0809FEE40B1E}" type="datetimeFigureOut">
              <a:rPr lang="zh-CN" altLang="en-US" smtClean="0"/>
              <a:t>2024-01-30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2F51A6-5BEF-4A6F-85E7-D9CA53B5B7D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2F51A6-5BEF-4A6F-85E7-D9CA53B5B7D4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70DE7-3702-48EE-B13D-67BFD1315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31FEF-1149-4149-96EA-7E59181BC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09BBA-15FF-4FFD-BA41-7671E8E4A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FF6A9-D6B1-45DD-BBC0-082C595B6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E1EA80-BE28-4F88-BA6F-5B3BC0DAD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084C87-1798-48D9-9EBD-5AEBD7F9D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47CF9C-DB34-4738-92E1-46B11ACCA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A32CB-9066-4F8D-85CC-BF11EB30D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BAFF3-FC07-4CD9-AD8F-482C81B42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470F55-A5A5-4FA5-97CC-F78C1A1D5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7CB33-65BB-493E-BCE3-B290756EA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0"/>
            <a:ext cx="9144000" cy="120359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395536" y="3634730"/>
            <a:ext cx="7056784" cy="449188"/>
          </a:xfrm>
          <a:prstGeom prst="rect">
            <a:avLst/>
          </a:prstGeom>
        </p:spPr>
        <p:txBody>
          <a:bodyPr anchor="ctr" anchorCtr="0">
            <a:normAutofit/>
          </a:bodyPr>
          <a:lstStyle>
            <a:lvl1pPr marL="0" indent="0" algn="l">
              <a:buNone/>
              <a:defRPr sz="1700" b="1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401304" y="2981399"/>
            <a:ext cx="7051016" cy="526455"/>
          </a:xfrm>
          <a:prstGeom prst="rect">
            <a:avLst/>
          </a:prstGeom>
        </p:spPr>
        <p:txBody>
          <a:bodyPr>
            <a:noAutofit/>
          </a:bodyPr>
          <a:lstStyle>
            <a:lvl1pPr>
              <a:defRPr sz="2400" b="1" spc="400" baseline="0">
                <a:solidFill>
                  <a:srgbClr val="0C2C55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23528" y="1059582"/>
            <a:ext cx="8568952" cy="3561062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2000"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sz="1800"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sz="1600"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sz="1400"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1400"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45081" y="173783"/>
            <a:ext cx="7567280" cy="421556"/>
          </a:xfrm>
          <a:prstGeom prst="rect">
            <a:avLst/>
          </a:prstGeom>
        </p:spPr>
        <p:txBody>
          <a:bodyPr>
            <a:normAutofit/>
          </a:bodyPr>
          <a:lstStyle>
            <a:lvl1pPr algn="l">
              <a:defRPr sz="2400" b="1" spc="0" baseline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>
            <a:extLst>
              <a:ext uri="{FF2B5EF4-FFF2-40B4-BE49-F238E27FC236}">
                <a16:creationId xmlns:a16="http://schemas.microsoft.com/office/drawing/2014/main" id="{8504C98B-2D88-4C13-AEEB-E94DC3D14F43}"/>
              </a:ext>
            </a:extLst>
          </p:cNvPr>
          <p:cNvSpPr/>
          <p:nvPr userDrawn="1"/>
        </p:nvSpPr>
        <p:spPr>
          <a:xfrm>
            <a:off x="0" y="0"/>
            <a:ext cx="9144000" cy="72008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l" defTabSz="914400" rtl="0" eaLnBrk="1" latinLnBrk="0" hangingPunct="1">
        <a:spcBef>
          <a:spcPct val="0"/>
        </a:spcBef>
        <a:buNone/>
        <a:defRPr sz="2400" b="1" kern="1200" spc="0" baseline="0">
          <a:solidFill>
            <a:schemeClr val="bg1"/>
          </a:solidFill>
          <a:latin typeface="微软雅黑" panose="020b0503020204020204" pitchFamily="34" charset="-122"/>
          <a:ea typeface="微软雅黑" panose="020b0503020204020204" pitchFamily="34" charset="-122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4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400" kern="1200">
          <a:solidFill>
            <a:schemeClr val="tx1"/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microsoft.com/office/2007/relationships/diagramDrawing" Target="../diagrams/drawing1.xml" /><Relationship Id="rId4" Type="http://schemas.openxmlformats.org/officeDocument/2006/relationships/diagramData" Target="../diagrams/data1.xml" /><Relationship Id="rId5" Type="http://schemas.openxmlformats.org/officeDocument/2006/relationships/diagramLayout" Target="../diagrams/layout1.xml" /><Relationship Id="rId6" Type="http://schemas.openxmlformats.org/officeDocument/2006/relationships/diagramQuickStyle" Target="../diagrams/quickStyle1.xml" /><Relationship Id="rId7" Type="http://schemas.openxmlformats.org/officeDocument/2006/relationships/diagramColors" Target="../diagrams/colors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microsoft.com/office/2007/relationships/diagramDrawing" Target="../diagrams/drawing2.xml" /><Relationship Id="rId4" Type="http://schemas.openxmlformats.org/officeDocument/2006/relationships/diagramData" Target="../diagrams/data2.xml" /><Relationship Id="rId5" Type="http://schemas.openxmlformats.org/officeDocument/2006/relationships/diagramLayout" Target="../diagrams/layout2.xml" /><Relationship Id="rId6" Type="http://schemas.openxmlformats.org/officeDocument/2006/relationships/diagramQuickStyle" Target="../diagrams/quickStyle2.xml" /><Relationship Id="rId7" Type="http://schemas.openxmlformats.org/officeDocument/2006/relationships/diagramColors" Target="../diagrams/colors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microsoft.com/office/2007/relationships/diagramDrawing" Target="../diagrams/drawing3.xml" /><Relationship Id="rId4" Type="http://schemas.openxmlformats.org/officeDocument/2006/relationships/diagramData" Target="../diagrams/data3.xml" /><Relationship Id="rId5" Type="http://schemas.openxmlformats.org/officeDocument/2006/relationships/diagramLayout" Target="../diagrams/layout3.xml" /><Relationship Id="rId6" Type="http://schemas.openxmlformats.org/officeDocument/2006/relationships/diagramQuickStyle" Target="../diagrams/quickStyle3.xml" /><Relationship Id="rId7" Type="http://schemas.openxmlformats.org/officeDocument/2006/relationships/diagramColors" Target="../diagrams/colors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5112210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</p:nvPr>
        </p:nvSpPr>
        <p:spPr>
          <a:xfrm>
            <a:off x="1619672" y="2571750"/>
            <a:ext cx="7080885" cy="945515"/>
          </a:xfrm>
        </p:spPr>
        <p:txBody>
          <a:bodyPr>
            <a:scene3d>
              <a:camera prst="orthographicFront"/>
              <a:lightRig rig="threePt" dir="t"/>
            </a:scene3d>
          </a:bodyPr>
          <a:lstStyle/>
          <a:p>
            <a:r>
              <a:rPr lang="zh-CN" altLang="en-US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小</a:t>
            </a:r>
            <a:r>
              <a:rPr lang="en-US" altLang="zh-CN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P</a:t>
            </a:r>
            <a:r>
              <a:rPr lang="zh-CN" altLang="en-US" sz="32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设备培训交流</a:t>
            </a:r>
          </a:p>
        </p:txBody>
      </p:sp>
    </p:spTree>
    <p:custDataLst>
      <p:tags r:id="rId3"/>
    </p:custDataLst>
  </p:cSld>
  <p:clrMapOvr>
    <a:masterClrMapping/>
  </p:clrMapOvr>
  <p:transition>
    <p:random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</a:p>
        </p:txBody>
      </p:sp>
      <p:graphicFrame>
        <p:nvGraphicFramePr>
          <p:cNvPr id="7" name="图示 6"/>
          <p:cNvGraphicFramePr/>
          <p:nvPr/>
        </p:nvGraphicFramePr>
        <p:xfrm>
          <a:off x="1553210" y="1192530"/>
          <a:ext cx="6169025" cy="3521075"/>
        </p:xfrm>
        <a:graphic>
          <a:graphicData uri="http://schemas.openxmlformats.org/drawingml/2006/diagram">
            <dgm:relIds xmlns:dgm="http://schemas.openxmlformats.org/drawingml/2006/diagram" r:dm="rId4" r:lo="rId5" r:qs="rId6" r:cs="rId7"/>
          </a:graphicData>
        </a:graphic>
      </p:graphicFrame>
    </p:spTree>
  </p:cSld>
  <p:clrMapOvr>
    <a:masterClrMapping/>
  </p:clrMapOvr>
  <p:transition>
    <p:random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产品简介：产品概述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406400" y="1002665"/>
            <a:ext cx="8263255" cy="1337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/>
              <a:t>         </a:t>
            </a:r>
            <a:r>
              <a:rPr lang="en-US" altLang="zh-CN">
                <a:latin typeface="+mn-ea"/>
                <a:cs typeface="+mn-ea"/>
              </a:rPr>
              <a:t>IPA6000-8</a:t>
            </a:r>
            <a:r>
              <a:rPr lang="zh-CN" altLang="en-US">
                <a:latin typeface="+mn-ea"/>
                <a:cs typeface="+mn-ea"/>
              </a:rPr>
              <a:t>设备满足用户业务光纤接入，支持下挂在我公司 IPRAN设备实现自动管理。提供 2 个以太网千兆光口+4 个以太网千兆电口，满足用户多业务、高质量传输要求。产品见下图 。</a:t>
            </a: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2483485"/>
            <a:ext cx="6096000" cy="2143125"/>
          </a:xfrm>
          <a:prstGeom prst="rect">
            <a:avLst/>
          </a:prstGeom>
        </p:spPr>
      </p:pic>
    </p:spTree>
  </p:cSld>
  <p:clrMapOvr>
    <a:masterClrMapping/>
  </p:clrMapOvr>
  <p:transition>
    <p:random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产品简介：产品特性</a:t>
            </a:r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444500" y="1080135"/>
            <a:ext cx="8092440" cy="34150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/>
              <a:t>          </a:t>
            </a:r>
            <a:r>
              <a:rPr lang="zh-CN" altLang="en-US"/>
              <a:t>通常部署在城域网的接入层，可接入来自下游设备的业务，并汇聚到上游设备。可接入的业务包括：语音业务、视频业务、宽带上网业务。</a:t>
            </a:r>
          </a:p>
          <a:p>
            <a:pPr>
              <a:lnSpc>
                <a:spcPct val="150000"/>
              </a:lnSpc>
            </a:pPr>
            <a:r>
              <a:rPr lang="zh-CN" altLang="en-US"/>
              <a:t>         支持链型、星型组网。</a:t>
            </a:r>
          </a:p>
          <a:p>
            <a:pPr>
              <a:lnSpc>
                <a:spcPct val="150000"/>
              </a:lnSpc>
            </a:pPr>
            <a:r>
              <a:rPr lang="zh-CN" altLang="en-US"/>
              <a:t>         提供基于接口的流量统计功能，支持网络中 ping、trace 故障检测和定位技术。配合本公司的 Xview网络管理系统，提供丰富的性能监视、告警和快速故障定位能力。Xview 可以完成对设备统一管理，包括设备管理、接口管理、vlan 管理、EFM 管理、性能管理、软件升级管理、配置文件管理等。此外还支持批量配置 VLAN，批量对网元设备进行校验上载，批量对设备进行校时。</a:t>
            </a:r>
          </a:p>
        </p:txBody>
      </p:sp>
    </p:spTree>
  </p:cSld>
  <p:clrMapOvr>
    <a:masterClrMapping/>
  </p:clrMapOvr>
  <p:transition>
    <p:random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</a:p>
        </p:txBody>
      </p:sp>
      <p:graphicFrame>
        <p:nvGraphicFramePr>
          <p:cNvPr id="7" name="图示 6"/>
          <p:cNvGraphicFramePr/>
          <p:nvPr/>
        </p:nvGraphicFramePr>
        <p:xfrm>
          <a:off x="1553210" y="1192530"/>
          <a:ext cx="6169025" cy="3521075"/>
        </p:xfrm>
        <a:graphic>
          <a:graphicData uri="http://schemas.openxmlformats.org/drawingml/2006/diagram">
            <dgm:relIds xmlns:dgm="http://schemas.openxmlformats.org/drawingml/2006/diagram" r:dm="rId4" r:lo="rId5" r:qs="rId6" r:cs="rId7"/>
          </a:graphicData>
        </a:graphic>
      </p:graphicFrame>
    </p:spTree>
  </p:cSld>
  <p:clrMapOvr>
    <a:masterClrMapping/>
  </p:clrMapOvr>
  <p:transition>
    <p:random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产品说明：产品特点</a:t>
            </a:r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356870" y="1144270"/>
            <a:ext cx="8430260" cy="42462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latin typeface="+mn-ea"/>
                <a:cs typeface="+mn-ea"/>
              </a:rPr>
              <a:t>1</a:t>
            </a:r>
            <a:r>
              <a:rPr lang="zh-CN" altLang="en-US">
                <a:latin typeface="+mn-ea"/>
                <a:cs typeface="+mn-ea"/>
              </a:rPr>
              <a:t>、上行 2 个 1000BASE-X 或 100BASE-FX 光接口，下行 4 个 10/100/1000Base-TX 用户电接口。</a:t>
            </a:r>
          </a:p>
          <a:p>
            <a:pPr>
              <a:lnSpc>
                <a:spcPct val="150000"/>
              </a:lnSpc>
            </a:pPr>
            <a:r>
              <a:rPr lang="en-US" altLang="zh-CN">
                <a:latin typeface="+mn-ea"/>
                <a:cs typeface="+mn-ea"/>
              </a:rPr>
              <a:t>2</a:t>
            </a:r>
            <a:r>
              <a:rPr lang="zh-CN" altLang="en-US">
                <a:latin typeface="+mn-ea"/>
                <a:cs typeface="+mn-ea"/>
              </a:rPr>
              <a:t>、上行光口采用 SFP 模块，支持 ALS(光口自动关断)功能。</a:t>
            </a:r>
          </a:p>
          <a:p>
            <a:pPr>
              <a:lnSpc>
                <a:spcPct val="150000"/>
              </a:lnSpc>
            </a:pPr>
            <a:r>
              <a:rPr lang="en-US" altLang="zh-CN">
                <a:latin typeface="+mn-ea"/>
                <a:cs typeface="+mn-ea"/>
              </a:rPr>
              <a:t>3</a:t>
            </a:r>
            <a:r>
              <a:rPr lang="zh-CN" altLang="en-US">
                <a:latin typeface="+mn-ea"/>
                <a:cs typeface="+mn-ea"/>
              </a:rPr>
              <a:t>、完善的保护机制：支持静态聚合，手工聚合模式。 支持流控，广播风暴抑制，CIR(带宽控制)功能。</a:t>
            </a:r>
          </a:p>
          <a:p>
            <a:pPr>
              <a:lnSpc>
                <a:spcPct val="150000"/>
              </a:lnSpc>
            </a:pPr>
            <a:r>
              <a:rPr lang="en-US" altLang="zh-CN">
                <a:latin typeface="+mn-ea"/>
                <a:cs typeface="+mn-ea"/>
              </a:rPr>
              <a:t>4</a:t>
            </a:r>
            <a:r>
              <a:rPr lang="zh-CN" altLang="en-US">
                <a:latin typeface="+mn-ea"/>
                <a:cs typeface="+mn-ea"/>
              </a:rPr>
              <a:t>、支持 RMON 性能统计。支持环回检测功能；支持设备掉电、链路故障等重要告警。</a:t>
            </a:r>
          </a:p>
          <a:p>
            <a:pPr>
              <a:lnSpc>
                <a:spcPct val="150000"/>
              </a:lnSpc>
            </a:pPr>
            <a:r>
              <a:rPr lang="en-US" altLang="zh-CN">
                <a:latin typeface="+mn-ea"/>
                <a:cs typeface="+mn-ea"/>
              </a:rPr>
              <a:t>5</a:t>
            </a:r>
            <a:r>
              <a:rPr lang="zh-CN" altLang="en-US">
                <a:latin typeface="+mn-ea"/>
                <a:cs typeface="+mn-ea"/>
              </a:rPr>
              <a:t>、最大交换帧长：9600 字节。支持软件在线升级。支持网元时间同步。</a:t>
            </a:r>
          </a:p>
          <a:p>
            <a:pPr>
              <a:lnSpc>
                <a:spcPct val="150000"/>
              </a:lnSpc>
            </a:pPr>
            <a:endParaRPr lang="zh-CN" altLang="en-US">
              <a:latin typeface="+mn-ea"/>
              <a:cs typeface="+mn-ea"/>
            </a:endParaRPr>
          </a:p>
          <a:p>
            <a:pPr>
              <a:lnSpc>
                <a:spcPct val="150000"/>
              </a:lnSpc>
            </a:pPr>
            <a:endParaRPr lang="zh-CN" altLang="en-US">
              <a:latin typeface="+mn-ea"/>
              <a:cs typeface="+mn-ea"/>
            </a:endParaRPr>
          </a:p>
        </p:txBody>
      </p:sp>
    </p:spTree>
  </p:cSld>
  <p:clrMapOvr>
    <a:masterClrMapping/>
  </p:clrMapOvr>
  <p:transition>
    <p:random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产品说明：技术参数</a:t>
            </a:r>
            <a:endParaRPr lang="zh-CN" altLang="en-US"/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1295" y="1555750"/>
            <a:ext cx="5114925" cy="3076575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245110" y="1187450"/>
            <a:ext cx="236855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 物理参数：</a:t>
            </a:r>
          </a:p>
        </p:txBody>
      </p:sp>
    </p:spTree>
  </p:cSld>
  <p:clrMapOvr>
    <a:masterClrMapping/>
  </p:clrMapOvr>
  <p:transition>
    <p:random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产品说明：设备接口</a:t>
            </a:r>
            <a:r>
              <a:rPr lang="en-US" altLang="zh-CN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指示灯说明</a:t>
            </a:r>
            <a:endParaRPr lang="zh-CN" altLang="en-US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45110" y="1294130"/>
            <a:ext cx="25400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指示灯：</a:t>
            </a:r>
          </a:p>
        </p:txBody>
      </p:sp>
      <p:graphicFrame>
        <p:nvGraphicFramePr>
          <p:cNvPr id="12" name="表格 11"/>
          <p:cNvGraphicFramePr>
            <a:graphicFrameLocks noGrp="1"/>
          </p:cNvGraphicFramePr>
          <p:nvPr/>
        </p:nvGraphicFramePr>
        <p:xfrm>
          <a:off x="746760" y="1964690"/>
          <a:ext cx="7650480" cy="167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93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715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9956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52996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接口类型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指示灯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状态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描述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RUN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绿色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整机状态指示灯</a:t>
                      </a:r>
                    </a:p>
                    <a:p>
                      <a:pPr>
                        <a:buNone/>
                      </a:pPr>
                      <a:r>
                        <a:rPr lang="zh-CN" altLang="en-US"/>
                        <a:t>闪烁：运行正常。</a:t>
                      </a:r>
                    </a:p>
                    <a:p>
                      <a:pPr>
                        <a:buNone/>
                      </a:pPr>
                      <a:r>
                        <a:rPr lang="zh-CN" altLang="en-US"/>
                        <a:t>常亮或灭：运行不正常。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POW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绿色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/>
                        <a:t>电源指示灯</a:t>
                      </a:r>
                    </a:p>
                    <a:p>
                      <a:pPr>
                        <a:buNone/>
                      </a:pPr>
                      <a:r>
                        <a:rPr lang="zh-CN" altLang="en-US"/>
                        <a:t>常亮：供电正常。</a:t>
                      </a:r>
                    </a:p>
                    <a:p>
                      <a:pPr>
                        <a:buNone/>
                      </a:pPr>
                      <a:r>
                        <a:rPr lang="zh-CN" altLang="en-US"/>
                        <a:t>灭：供电不正常。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  <p:transition>
    <p:random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产品说明：设备接口</a:t>
            </a:r>
            <a:r>
              <a:rPr lang="en-US" altLang="zh-CN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指示灯说明</a:t>
            </a:r>
            <a:endParaRPr lang="zh-CN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245110" y="1264285"/>
            <a:ext cx="25400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指示灯：</a:t>
            </a: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2405" y="1087120"/>
            <a:ext cx="5781675" cy="3762375"/>
          </a:xfrm>
          <a:prstGeom prst="rect">
            <a:avLst/>
          </a:prstGeom>
        </p:spPr>
      </p:pic>
    </p:spTree>
  </p:cSld>
  <p:clrMapOvr>
    <a:masterClrMapping/>
  </p:clrMapOvr>
  <p:transition>
    <p:random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产品说明：设备接口</a:t>
            </a:r>
            <a:r>
              <a:rPr lang="en-US" altLang="zh-CN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指示灯说明</a:t>
            </a:r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245110" y="1186180"/>
            <a:ext cx="254000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按钮：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0005" y="1554480"/>
            <a:ext cx="6219825" cy="1704975"/>
          </a:xfrm>
          <a:prstGeom prst="rect">
            <a:avLst/>
          </a:prstGeom>
        </p:spPr>
      </p:pic>
    </p:spTree>
  </p:cSld>
  <p:clrMapOvr>
    <a:masterClrMapping/>
  </p:clrMapOvr>
  <p:transition>
    <p:random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</a:p>
        </p:txBody>
      </p:sp>
      <p:graphicFrame>
        <p:nvGraphicFramePr>
          <p:cNvPr id="7" name="图示 6"/>
          <p:cNvGraphicFramePr/>
          <p:nvPr/>
        </p:nvGraphicFramePr>
        <p:xfrm>
          <a:off x="1553210" y="1192530"/>
          <a:ext cx="6169025" cy="3521075"/>
        </p:xfrm>
        <a:graphic>
          <a:graphicData uri="http://schemas.openxmlformats.org/drawingml/2006/diagram">
            <dgm:relIds xmlns:dgm="http://schemas.openxmlformats.org/drawingml/2006/diagram" r:dm="rId4" r:lo="rId5" r:qs="rId6" r:cs="rId7"/>
          </a:graphicData>
        </a:graphic>
      </p:graphicFrame>
    </p:spTree>
  </p:cSld>
  <p:clrMapOvr>
    <a:masterClrMapping/>
  </p:clrMapOvr>
  <p:transition>
    <p:random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产品应用：产品用途</a:t>
            </a:r>
            <a:r>
              <a:rPr lang="en-US" altLang="zh-CN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/</a:t>
            </a:r>
            <a:r>
              <a:rPr lang="zh-CN" altLang="en-US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登录方式</a:t>
            </a:r>
            <a:endParaRPr lang="zh-CN" altLang="en-US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68300" y="1302385"/>
            <a:ext cx="8234045" cy="25844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/>
              <a:t>          </a:t>
            </a:r>
            <a:r>
              <a:rPr lang="zh-CN" altLang="en-US"/>
              <a:t>适用于以太网业务接入，可应用于企事业单位、金融系统、网吧、院校、连锁机构等。</a:t>
            </a:r>
            <a:r>
              <a:rPr lang="zh-CN" altLang="en-US">
                <a:sym typeface="+mn-ea"/>
              </a:rPr>
              <a:t>可接入的业务包括：语音业务、视频业务、宽带上网业务。                         </a:t>
            </a:r>
          </a:p>
          <a:p>
            <a:pPr>
              <a:lnSpc>
                <a:spcPct val="150000"/>
              </a:lnSpc>
            </a:pPr>
            <a:r>
              <a:rPr lang="zh-CN" altLang="en-US">
                <a:sym typeface="+mn-ea"/>
              </a:rPr>
              <a:t>         提供 Console 配置管理接口，控制台终端可通过串口登录到 Console 接口，从而实现本地和远程</a:t>
            </a:r>
            <a:r>
              <a:rPr lang="zh-CN" altLang="en-US"/>
              <a:t>配置。另外，用户还可以通过 用网线接</a:t>
            </a:r>
            <a:r>
              <a:rPr lang="en-US" altLang="zh-CN"/>
              <a:t>4</a:t>
            </a:r>
            <a:r>
              <a:rPr lang="zh-CN" altLang="en-US"/>
              <a:t>电口telnet 方式登录到设备上，进行配置和管理。</a:t>
            </a:r>
          </a:p>
          <a:p>
            <a:pPr>
              <a:lnSpc>
                <a:spcPct val="150000"/>
              </a:lnSpc>
            </a:pPr>
            <a:endParaRPr lang="zh-CN" altLang="en-US"/>
          </a:p>
        </p:txBody>
      </p:sp>
    </p:spTree>
  </p:cSld>
  <p:clrMapOvr>
    <a:masterClrMapping/>
  </p:clrMapOvr>
  <p:transition>
    <p:random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https://d.book118.com/167151122101006035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SLIDE_MODEL_TYPE" val="cover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宋体</vt:lpstr>
      <vt:lpstr>微软雅黑</vt:lpstr>
      <vt:lpstr>楷体</vt:lpstr>
      <vt:lpstr>Office Theme</vt:lpstr>
      <vt:lpstr>小P设备培训交流</vt:lpstr>
      <vt:lpstr>目录</vt:lpstr>
      <vt:lpstr>产品简介：产品概述</vt:lpstr>
      <vt:lpstr>产品简介：产品特性</vt:lpstr>
      <vt:lpstr>目录</vt:lpstr>
      <vt:lpstr>产品说明：产品特点</vt:lpstr>
      <vt:lpstr>产品说明：技术参数</vt:lpstr>
      <vt:lpstr>产品说明：设备接口/指示灯说明</vt:lpstr>
      <vt:lpstr>产品说明：设备接口/指示灯说明</vt:lpstr>
      <vt:lpstr>产品说明：设备接口/指示灯说明</vt:lpstr>
      <vt:lpstr>目录</vt:lpstr>
      <vt:lpstr>产品应用：产品用途/登录方式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2024-09-09T23:33:33.647</cp:lastPrinted>
  <dcterms:created xsi:type="dcterms:W3CDTF">2024-09-09T15:33:33Z</dcterms:created>
  <dcterms:modified xsi:type="dcterms:W3CDTF">2024-09-09T15:33:35Z</dcterms:modified>
</cp:coreProperties>
</file>