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62443-7731-4C16-8A66-77F87FA1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7E2D5-6579-4619-ADDA-00B99F86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BAB3-65AD-47CB-9488-F6C9B356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D4A59-7C2D-4AAE-9C1D-8BF3F420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299AC-8A0C-4C80-8D42-F23C47BA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B4700-1840-43B0-BFB9-3243E108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76F8D-577B-4ABA-A754-CAB18B12A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F59A9-6D69-4E4E-8E46-13348A4B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CF6F8-30EF-424B-B0AA-EE217EFD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98EBB-7F49-4EF1-B8E2-70D31C86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A459F-2CE6-45A4-9EE4-1484A1F4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303410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制定个人成长计划的首要目的是明确自己的短期和长期目标，从而更好地规划个人发展路径。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" b="7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随着社会的不断进步，个人需要不断提升自己的能力和素质，以适应社会的发展和变化。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个人成长计划的制定和实施，有助于个人更好地实现自我价值，提升自我认同感和成就感。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个人成长计划能够帮助个人全面、系统地规划自己的发展路径，避免盲目和浪费时间。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规划个人发展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通过制定和实施成长计划，个人可以针对性地提升自己的各项能力，如专业技能、沟通能力、领导力等。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明确的成长计划和目标能够激发个人的自我驱动力，促使个人更加主动地学习和成长。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增强自我驱动力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个人成长计划有助于个人更好地应对未来的挑战和变化，提升个人的适应能力和抗压能力。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应对未来挑战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善于与人交往，喜欢表达自己的想法和情感。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善于分析和解决问题，注重逻辑和事实。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4" r="316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能够清晰、准确地表达自己的想法和观点。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能够快速吸收新知识，并将其应用于实践中。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较强的学习能力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丰富的经验：在多个领域都有过涉猎和尝试，积累了丰富的经验。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9642" b="964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有时过于自信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在某些情况下，可能会高估自己的能力和判断力。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对细节不够关注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在处理任务时，可能会忽略一些重要的细节。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缺乏耐心和毅力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在面对困难和挑战时，容易放弃或失去信心。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917" r="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优势和劣势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尊重每个人的权利和尊严，不歧视任何人。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反对暴力和战争，致力于维护世界和平与稳定。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价值观和信仰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热爱和平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价值观和信仰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积极向上：追求进步和发展，努力成为更好的自己。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相信未来的美好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相信未来会更加美好，愿意为之努力和奋斗。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相信自己的能力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相信自己有能力实现自己的目标和梦想。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相信团队的力量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相信与他人合作可以创造更大的价值。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价值观和信仰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通过不断学习和实践，提升自己在所处领域的专业知识和技能，达到行业领先水平。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通过理财、投资等方式，实现个人资产的稳步增长，最终达到财务自由的状态。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积极参与国际交流，提升自己的跨文化沟通能力，拓展国际视野和影响力。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参加专业培训课程，学习新的技能和方法，提高工作效率和质量。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扩大社交圈子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积极参加各类社交活动，结交更多志同道合的朋友和合作伙伴，拓展人脉资源。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养成健康生活习惯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注重饮食、运动和休息，培养健康的生活习惯和积极的生活态度。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集中精力完成当前的工作任务或项目，确保按时交付并达到预期效果。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完成当前项目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利用业余时间学习新知识或技能，不断提升自己的综合素质和竞争力。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积极与同事、朋友和家人沟通交流，改善人际关系，营造和谐的生活和工作环境。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https://d.book118.com/167153034100006046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2024-09-21T15:00:17.602</cp:lastPrinted>
  <dcterms:created xsi:type="dcterms:W3CDTF">2024-09-21T07:00:17Z</dcterms:created>
  <dcterms:modified xsi:type="dcterms:W3CDTF">2024-09-21T07:00:19Z</dcterms:modified>
</cp:coreProperties>
</file>