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LBQPN+MS-UIGothic"/>
      <p:regular r:id="rId15"/>
    </p:embeddedFont>
    <p:embeddedFont>
      <p:font typeface="PQDCMP+UNTGAN+ArialMT"/>
      <p:regular r:id="rId16"/>
    </p:embeddedFont>
    <p:embeddedFont>
      <p:font typeface="BDONGP+LIAJRE+MicrosoftYaHei-Bold"/>
      <p:regular r:id="rId17"/>
    </p:embeddedFont>
    <p:embeddedFont>
      <p:font typeface="VGIHBG+SPIJS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4D814-1225-4802-9A65-66C9348C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CF507-2FDE-4F23-A624-E194DABB9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0445E-88E6-4EF5-8167-BDE3E1CC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E77F4-F9C2-4B83-BEAC-A1A125DA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0CE59-4053-4D89-B35E-8B4714D57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A13CB-8019-4707-BF15-73EB10BE6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71205-6C8B-4E14-AFBE-5860A707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75E28-7B94-4384-95A2-531AC5145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57236-A2F0-461B-82C7-FA5449A3E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0A84E-01FB-40A0-A673-595F1BEE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E169D-6310-409D-AE32-C969252A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5416110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925320" y="2301759"/>
            <a:ext cx="9398317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LLBQPN+MS-UIGothic"/>
                <a:cs typeface="LLBQPN+MS-UIGothic"/>
              </a:rPr>
              <a:t>成本性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4950">
                <a:solidFill>
                  <a:srgbClr val="FFFDFD"/>
                </a:solidFill>
                <a:latin typeface="LLBQPN+MS-UIGothic"/>
                <a:cs typeface="LLBQPN+MS-UIGothic"/>
              </a:rPr>
              <a:t>分析与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变动</a:t>
            </a:r>
            <a:r>
              <a:rPr sz="4950">
                <a:solidFill>
                  <a:srgbClr val="FFFDFD"/>
                </a:solidFill>
                <a:latin typeface="LLBQPN+MS-UIGothic"/>
                <a:cs typeface="LLBQPN+MS-UIGothic"/>
              </a:rPr>
              <a:t>成本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4950">
                <a:solidFill>
                  <a:srgbClr val="FFFDFD"/>
                </a:solidFill>
                <a:latin typeface="LLBQPN+MS-UIGothic"/>
                <a:cs typeface="LLBQPN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PQDCMP+UNTGAN+ArialMT"/>
                <a:cs typeface="PQDCMP+UNTGA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成本性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66945" y="250592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PQDCMP+UNTGAN+ArialMT"/>
                <a:cs typeface="PQDCMP+UNTGA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成本性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LLBQPN+MS-UIGothic"/>
                <a:cs typeface="LLBQPN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312314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PQDCMP+UNTGAN+ArialMT"/>
                <a:cs typeface="PQDCMP+UNTGA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成本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66945" y="3595279"/>
            <a:ext cx="6484664" cy="22607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61"/>
              </a:lnSpc>
              <a:spcBef>
                <a:spcPct val="0"/>
              </a:spcBef>
              <a:spcAft>
                <a:spcPct val="0"/>
              </a:spcAft>
            </a:pPr>
            <a:r>
              <a:rPr sz="2650" spc="273">
                <a:solidFill>
                  <a:srgbClr val="FFFFFF"/>
                </a:solidFill>
                <a:latin typeface="PQDCMP+UNTGAN+ArialMT"/>
                <a:cs typeface="PQDCMP+UNTGAN+ArialMT"/>
              </a:rPr>
              <a:t>•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完全成本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算与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变动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成本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算的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比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PQDCMP+UNTGAN+ArialMT"/>
                <a:cs typeface="PQDCMP+UNTGA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成本性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与决策制定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PQDCMP+UNTGAN+ArialMT"/>
                <a:cs typeface="PQDCMP+UNTGAN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LBQPN+MS-UIGothic"/>
                <a:cs typeface="LLBQPN+MS-UIGothic"/>
              </a:rPr>
              <a:t>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LBQPN+MS-UIGothic"/>
                <a:cs typeface="LLBQPN+MS-UIGothic"/>
              </a:rPr>
              <a:t>成本性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3600">
                <a:solidFill>
                  <a:srgbClr val="FFFFFF"/>
                </a:solidFill>
                <a:latin typeface="LLBQPN+MS-UIGothic"/>
                <a:cs typeface="LLBQPN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LBQPN+MS-UIGothic"/>
                <a:cs typeface="LLBQPN+MS-UIGothic"/>
              </a:rPr>
              <a:t>固定成本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固定成本的特点是在一定范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内保持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量增加或减少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品的固定成本会相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LLBQPN+MS-UIGothic"/>
                <a:cs typeface="LLBQPN+MS-UIGothic"/>
              </a:rPr>
              <a:t>地减少或增加。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609FFF"/>
                </a:solidFill>
                <a:latin typeface="LLBQPN+MS-UIGothic"/>
                <a:cs typeface="LLBQPN+MS-UIGothic"/>
              </a:rPr>
              <a:t>成本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LBQPN+MS-UIGothic"/>
                <a:cs typeface="LLBQPN+MS-UIGothic"/>
              </a:rPr>
              <a:t>混合成本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LBQPN+MS-UIGothic"/>
                <a:cs typeface="LLBQPN+MS-UIGothic"/>
              </a:rPr>
              <a:t>成本性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3600">
                <a:solidFill>
                  <a:srgbClr val="FFFFFF"/>
                </a:solidFill>
                <a:latin typeface="LLBQPN+MS-UIGothic"/>
                <a:cs typeface="LLBQPN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09FFF"/>
                </a:solidFill>
                <a:latin typeface="LLBQPN+MS-UIGothic"/>
                <a:cs typeface="LLBQPN+MS-UIGothic"/>
              </a:rPr>
              <a:t>史成本分析法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09FFF"/>
                </a:solidFill>
                <a:latin typeface="LLBQPN+MS-UIGothic"/>
                <a:cs typeface="LLBQP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LBQPN+MS-UIGothic"/>
                <a:cs typeface="LLBQPN+MS-UIGothic"/>
              </a:rPr>
              <a:t>合同确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609FFF"/>
                </a:solidFill>
                <a:latin typeface="LLBQPN+MS-UIGothic"/>
                <a:cs typeface="LLBQPN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09FFF"/>
                </a:solidFill>
                <a:latin typeface="LLBQPN+MS-UIGothic"/>
                <a:cs typeface="LLBQP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账户</a:t>
            </a:r>
            <a:r>
              <a:rPr sz="3000">
                <a:solidFill>
                  <a:srgbClr val="609FFF"/>
                </a:solidFill>
                <a:latin typeface="LLBQPN+MS-UIGothic"/>
                <a:cs typeface="LLBQPN+MS-UIGothic"/>
              </a:rPr>
              <a:t>分析法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6223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账户</a:t>
            </a:r>
            <a:r>
              <a:rPr sz="1500">
                <a:solidFill>
                  <a:srgbClr val="FFFFFF"/>
                </a:solidFill>
                <a:latin typeface="LLBQPN+MS-UIGothic"/>
                <a:cs typeface="LLBQPN+MS-UIGothic"/>
              </a:rPr>
              <a:t>分析法是一种基于企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LLBQPN+MS-UIGothic"/>
                <a:cs typeface="LLBQPN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计账户</a:t>
            </a:r>
            <a:r>
              <a:rPr sz="1500">
                <a:solidFill>
                  <a:srgbClr val="FFFFFF"/>
                </a:solidFill>
                <a:latin typeface="LLBQPN+MS-UIGothic"/>
                <a:cs typeface="LLBQPN+MS-UIGothic"/>
              </a:rPr>
              <a:t>的成本性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LLBQPN+MS-UIGothic"/>
                <a:cs typeface="LLBQPN+MS-UIGothic"/>
              </a:rPr>
              <a:t>分析方法。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09FFF"/>
                </a:solidFill>
                <a:latin typeface="LLBQPN+MS-UIGothic"/>
                <a:cs typeface="LLBQP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通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分析企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会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计账户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中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的各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成本，可以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出成本的固定性和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性部分。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种方法能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全面了解企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各个会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期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的成本情况，并且与企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管理和会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核算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密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46AF"/>
                </a:solidFill>
                <a:latin typeface="LLBQPN+MS-UIGothic"/>
                <a:cs typeface="LLBQPN+MS-UIGothic"/>
              </a:rPr>
              <a:t>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https://d.book118.com/167154161104006053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LLBQPN+MS-UIGothic</vt:lpstr>
      <vt:lpstr>SimSun</vt:lpstr>
      <vt:lpstr>PQDCMP+UNTGAN+ArialMT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2024-09-27T10:04:39.074</cp:lastPrinted>
  <dcterms:created xsi:type="dcterms:W3CDTF">2024-09-27T02:04:39Z</dcterms:created>
  <dcterms:modified xsi:type="dcterms:W3CDTF">2024-09-27T02:04:40Z</dcterms:modified>
</cp:coreProperties>
</file>