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51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66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CE890F-7D05-4A46-8336-AE2F3B777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FE47FD-E356-4CC1-95D9-1FCC86D44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7A19DC-077C-418D-92C8-722C29359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0F5C06-2E48-4006-A011-562733B23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182123-EDAE-411C-A99B-9BE550C7A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4F1100-08B8-467D-A5F4-BD337DF85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3E5BCC-BB1A-4F06-8E68-156826997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63AA0C-430F-4027-8618-45125D790F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61A77C-A91F-4B29-8A0E-DBC82C36D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D2EE1D-A71B-4385-B995-3ADAB7519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AF3489-F609-4549-88EB-3B4235FA1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0509" r:id="rId2"/>
    <p:sldLayoutId id="2147490510" r:id="rId3"/>
    <p:sldLayoutId id="2147490511" r:id="rId4"/>
    <p:sldLayoutId id="2147490512" r:id="rId5"/>
    <p:sldLayoutId id="2147490513" r:id="rId6"/>
    <p:sldLayoutId id="2147490514" r:id="rId7"/>
    <p:sldLayoutId id="2147490515" r:id="rId8"/>
    <p:sldLayoutId id="2147490516" r:id="rId9"/>
    <p:sldLayoutId id="2147490517" r:id="rId10"/>
    <p:sldLayoutId id="214749051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7.xml" /><Relationship Id="rId11" Type="http://schemas.openxmlformats.org/officeDocument/2006/relationships/tags" Target="../tags/tag78.xml" /><Relationship Id="rId12" Type="http://schemas.openxmlformats.org/officeDocument/2006/relationships/tags" Target="../tags/tag79.xml" /><Relationship Id="rId13" Type="http://schemas.openxmlformats.org/officeDocument/2006/relationships/tags" Target="../tags/tag80.xml" /><Relationship Id="rId14" Type="http://schemas.openxmlformats.org/officeDocument/2006/relationships/tags" Target="../tags/tag81.xml" /><Relationship Id="rId15" Type="http://schemas.openxmlformats.org/officeDocument/2006/relationships/tags" Target="../tags/tag82.xml" /><Relationship Id="rId16" Type="http://schemas.openxmlformats.org/officeDocument/2006/relationships/tags" Target="../tags/tag83.xml" /><Relationship Id="rId17" Type="http://schemas.openxmlformats.org/officeDocument/2006/relationships/tags" Target="../tags/tag84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tags" Target="../tags/tag7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tags" Target="../tags/tag127.xml" /><Relationship Id="rId18" Type="http://schemas.openxmlformats.org/officeDocument/2006/relationships/tags" Target="../tags/tag128.xml" /><Relationship Id="rId19" Type="http://schemas.openxmlformats.org/officeDocument/2006/relationships/tags" Target="../tags/tag129.xml" /><Relationship Id="rId2" Type="http://schemas.openxmlformats.org/officeDocument/2006/relationships/tags" Target="../tags/tag112.xml" /><Relationship Id="rId20" Type="http://schemas.openxmlformats.org/officeDocument/2006/relationships/tags" Target="../tags/tag130.xml" /><Relationship Id="rId21" Type="http://schemas.openxmlformats.org/officeDocument/2006/relationships/tags" Target="../tags/tag131.xml" /><Relationship Id="rId22" Type="http://schemas.openxmlformats.org/officeDocument/2006/relationships/tags" Target="../tags/tag132.xml" /><Relationship Id="rId23" Type="http://schemas.openxmlformats.org/officeDocument/2006/relationships/tags" Target="../tags/tag133.xml" /><Relationship Id="rId24" Type="http://schemas.openxmlformats.org/officeDocument/2006/relationships/tags" Target="../tags/tag134.xml" /><Relationship Id="rId25" Type="http://schemas.openxmlformats.org/officeDocument/2006/relationships/tags" Target="../tags/tag135.xml" /><Relationship Id="rId26" Type="http://schemas.openxmlformats.org/officeDocument/2006/relationships/tags" Target="../tags/tag136.xml" /><Relationship Id="rId27" Type="http://schemas.openxmlformats.org/officeDocument/2006/relationships/tags" Target="../tags/tag137.xml" /><Relationship Id="rId28" Type="http://schemas.openxmlformats.org/officeDocument/2006/relationships/tags" Target="../tags/tag138.xml" /><Relationship Id="rId29" Type="http://schemas.openxmlformats.org/officeDocument/2006/relationships/tags" Target="../tags/tag139.xml" /><Relationship Id="rId3" Type="http://schemas.openxmlformats.org/officeDocument/2006/relationships/tags" Target="../tags/tag113.xml" /><Relationship Id="rId30" Type="http://schemas.openxmlformats.org/officeDocument/2006/relationships/tags" Target="../tags/tag140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14" Type="http://schemas.openxmlformats.org/officeDocument/2006/relationships/tags" Target="../tags/tag153.xml" /><Relationship Id="rId15" Type="http://schemas.openxmlformats.org/officeDocument/2006/relationships/tags" Target="../tags/tag154.xml" /><Relationship Id="rId16" Type="http://schemas.openxmlformats.org/officeDocument/2006/relationships/tags" Target="../tags/tag155.xml" /><Relationship Id="rId17" Type="http://schemas.openxmlformats.org/officeDocument/2006/relationships/tags" Target="../tags/tag156.xml" /><Relationship Id="rId18" Type="http://schemas.openxmlformats.org/officeDocument/2006/relationships/tags" Target="../tags/tag157.xml" /><Relationship Id="rId19" Type="http://schemas.openxmlformats.org/officeDocument/2006/relationships/tags" Target="../tags/tag158.xml" /><Relationship Id="rId2" Type="http://schemas.openxmlformats.org/officeDocument/2006/relationships/tags" Target="../tags/tag141.xml" /><Relationship Id="rId20" Type="http://schemas.openxmlformats.org/officeDocument/2006/relationships/tags" Target="../tags/tag159.xml" /><Relationship Id="rId21" Type="http://schemas.openxmlformats.org/officeDocument/2006/relationships/tags" Target="../tags/tag160.xml" /><Relationship Id="rId22" Type="http://schemas.openxmlformats.org/officeDocument/2006/relationships/tags" Target="../tags/tag161.xml" /><Relationship Id="rId23" Type="http://schemas.openxmlformats.org/officeDocument/2006/relationships/tags" Target="../tags/tag162.xml" /><Relationship Id="rId24" Type="http://schemas.openxmlformats.org/officeDocument/2006/relationships/tags" Target="../tags/tag163.xml" /><Relationship Id="rId25" Type="http://schemas.openxmlformats.org/officeDocument/2006/relationships/tags" Target="../tags/tag164.xml" /><Relationship Id="rId26" Type="http://schemas.openxmlformats.org/officeDocument/2006/relationships/tags" Target="../tags/tag165.xml" /><Relationship Id="rId27" Type="http://schemas.openxmlformats.org/officeDocument/2006/relationships/tags" Target="../tags/tag166.xml" /><Relationship Id="rId28" Type="http://schemas.openxmlformats.org/officeDocument/2006/relationships/tags" Target="../tags/tag167.xml" /><Relationship Id="rId29" Type="http://schemas.openxmlformats.org/officeDocument/2006/relationships/tags" Target="../tags/tag168.xml" /><Relationship Id="rId3" Type="http://schemas.openxmlformats.org/officeDocument/2006/relationships/tags" Target="../tags/tag142.xml" /><Relationship Id="rId30" Type="http://schemas.openxmlformats.org/officeDocument/2006/relationships/tags" Target="../tags/tag169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tags" Target="../tags/tag189.xml" /><Relationship Id="rId19" Type="http://schemas.openxmlformats.org/officeDocument/2006/relationships/tags" Target="../tags/tag190.xml" /><Relationship Id="rId2" Type="http://schemas.openxmlformats.org/officeDocument/2006/relationships/tags" Target="../tags/tag173.xml" /><Relationship Id="rId20" Type="http://schemas.openxmlformats.org/officeDocument/2006/relationships/tags" Target="../tags/tag191.xml" /><Relationship Id="rId21" Type="http://schemas.openxmlformats.org/officeDocument/2006/relationships/tags" Target="../tags/tag192.xml" /><Relationship Id="rId22" Type="http://schemas.openxmlformats.org/officeDocument/2006/relationships/tags" Target="../tags/tag193.xml" /><Relationship Id="rId23" Type="http://schemas.openxmlformats.org/officeDocument/2006/relationships/tags" Target="../tags/tag194.xml" /><Relationship Id="rId24" Type="http://schemas.openxmlformats.org/officeDocument/2006/relationships/tags" Target="../tags/tag195.xml" /><Relationship Id="rId25" Type="http://schemas.openxmlformats.org/officeDocument/2006/relationships/tags" Target="../tags/tag196.xml" /><Relationship Id="rId26" Type="http://schemas.openxmlformats.org/officeDocument/2006/relationships/tags" Target="../tags/tag197.xml" /><Relationship Id="rId27" Type="http://schemas.openxmlformats.org/officeDocument/2006/relationships/tags" Target="../tags/tag198.xml" /><Relationship Id="rId28" Type="http://schemas.openxmlformats.org/officeDocument/2006/relationships/tags" Target="../tags/tag199.xml" /><Relationship Id="rId29" Type="http://schemas.openxmlformats.org/officeDocument/2006/relationships/tags" Target="../tags/tag200.xml" /><Relationship Id="rId3" Type="http://schemas.openxmlformats.org/officeDocument/2006/relationships/tags" Target="../tags/tag174.xml" /><Relationship Id="rId30" Type="http://schemas.openxmlformats.org/officeDocument/2006/relationships/tags" Target="../tags/tag201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4.xml" /><Relationship Id="rId11" Type="http://schemas.openxmlformats.org/officeDocument/2006/relationships/tags" Target="../tags/tag235.xml" /><Relationship Id="rId12" Type="http://schemas.openxmlformats.org/officeDocument/2006/relationships/tags" Target="../tags/tag236.xml" /><Relationship Id="rId13" Type="http://schemas.openxmlformats.org/officeDocument/2006/relationships/tags" Target="../tags/tag237.xml" /><Relationship Id="rId14" Type="http://schemas.openxmlformats.org/officeDocument/2006/relationships/tags" Target="../tags/tag238.xml" /><Relationship Id="rId15" Type="http://schemas.openxmlformats.org/officeDocument/2006/relationships/tags" Target="../tags/tag239.xml" /><Relationship Id="rId16" Type="http://schemas.openxmlformats.org/officeDocument/2006/relationships/tags" Target="../tags/tag240.xml" /><Relationship Id="rId17" Type="http://schemas.openxmlformats.org/officeDocument/2006/relationships/tags" Target="../tags/tag241.xml" /><Relationship Id="rId18" Type="http://schemas.openxmlformats.org/officeDocument/2006/relationships/tags" Target="../tags/tag242.xml" /><Relationship Id="rId19" Type="http://schemas.openxmlformats.org/officeDocument/2006/relationships/tags" Target="../tags/tag243.xml" /><Relationship Id="rId2" Type="http://schemas.openxmlformats.org/officeDocument/2006/relationships/tags" Target="../tags/tag226.xml" /><Relationship Id="rId20" Type="http://schemas.openxmlformats.org/officeDocument/2006/relationships/tags" Target="../tags/tag244.xml" /><Relationship Id="rId21" Type="http://schemas.openxmlformats.org/officeDocument/2006/relationships/tags" Target="../tags/tag245.xml" /><Relationship Id="rId22" Type="http://schemas.openxmlformats.org/officeDocument/2006/relationships/tags" Target="../tags/tag246.xml" /><Relationship Id="rId23" Type="http://schemas.openxmlformats.org/officeDocument/2006/relationships/tags" Target="../tags/tag247.xml" /><Relationship Id="rId24" Type="http://schemas.openxmlformats.org/officeDocument/2006/relationships/tags" Target="../tags/tag248.xml" /><Relationship Id="rId25" Type="http://schemas.openxmlformats.org/officeDocument/2006/relationships/tags" Target="../tags/tag249.xml" /><Relationship Id="rId26" Type="http://schemas.openxmlformats.org/officeDocument/2006/relationships/tags" Target="../tags/tag250.xml" /><Relationship Id="rId27" Type="http://schemas.openxmlformats.org/officeDocument/2006/relationships/tags" Target="../tags/tag251.xml" /><Relationship Id="rId28" Type="http://schemas.openxmlformats.org/officeDocument/2006/relationships/tags" Target="../tags/tag252.xml" /><Relationship Id="rId29" Type="http://schemas.openxmlformats.org/officeDocument/2006/relationships/tags" Target="../tags/tag253.xml" /><Relationship Id="rId3" Type="http://schemas.openxmlformats.org/officeDocument/2006/relationships/tags" Target="../tags/tag227.xml" /><Relationship Id="rId30" Type="http://schemas.openxmlformats.org/officeDocument/2006/relationships/tags" Target="../tags/tag254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Relationship Id="rId9" Type="http://schemas.openxmlformats.org/officeDocument/2006/relationships/tags" Target="../tags/tag23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5.xml" /><Relationship Id="rId3" Type="http://schemas.openxmlformats.org/officeDocument/2006/relationships/tags" Target="../tags/tag256.xml" /><Relationship Id="rId4" Type="http://schemas.openxmlformats.org/officeDocument/2006/relationships/tags" Target="../tags/tag25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58.xml" /><Relationship Id="rId3" Type="http://schemas.openxmlformats.org/officeDocument/2006/relationships/tags" Target="../tags/tag259.xml" /><Relationship Id="rId4" Type="http://schemas.openxmlformats.org/officeDocument/2006/relationships/tags" Target="../tags/tag260.xml" /><Relationship Id="rId5" Type="http://schemas.openxmlformats.org/officeDocument/2006/relationships/tags" Target="../tags/tag261.xml" /><Relationship Id="rId6" Type="http://schemas.openxmlformats.org/officeDocument/2006/relationships/tags" Target="../tags/tag262.xml" /><Relationship Id="rId7" Type="http://schemas.openxmlformats.org/officeDocument/2006/relationships/tags" Target="../tags/tag263.xml" /><Relationship Id="rId8" Type="http://schemas.openxmlformats.org/officeDocument/2006/relationships/tags" Target="../tags/tag264.xml" /><Relationship Id="rId9" Type="http://schemas.openxmlformats.org/officeDocument/2006/relationships/tags" Target="../tags/tag26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15513620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2023年市场推广区域经理年度总结及下一年计划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3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4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5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工作中遇到的问题与解决方案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6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7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下一年市场推广工作规划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需要公司支持与配合的事项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/>
          <p:nvPr>
            <p:custDataLst>
              <p:tags r:id="rId10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1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2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2023年市场推广工作总结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市场推广区域经理工作亮点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5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/>
          <p:nvPr>
            <p:custDataLst>
              <p:tags r:id="rId16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9259"/>
          </a:bodyPr>
          <a:lstStyle/>
          <a:p>
            <a:r>
              <a:rPr lang="zh-CN" altLang="en-US"/>
              <a:t>2023年市场推广工作总结</a:t>
            </a:r>
            <a:endParaRPr lang="zh-CN" altLang="en-US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完成销售目标情况</a:t>
            </a:r>
            <a:endParaRPr lang="zh-CN" altLang="en-US"/>
          </a:p>
        </p:txBody>
      </p:sp>
      <p:sp>
        <p:nvSpPr>
          <p:cNvPr id="1048866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8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70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2023年市场推广区域经理完成销售目标比例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2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74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76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销售目标未完成的原因分析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销售目标完成的优势分析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销售目标完成过程中的经验教训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推广活动策划与执行</a:t>
            </a:r>
            <a:endParaRPr lang="zh-CN" altLang="en-US"/>
          </a:p>
        </p:txBody>
      </p:sp>
      <p:sp>
        <p:nvSpPr>
          <p:cNvPr id="104892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策划：针对目标客户群体，制定推广活动方案，包括活动主题、时间、地点等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执行：组织并监督活动的实施，确保活动顺利进行，达到预期效果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效果评估：对活动效果进行评估，总结经验教训，为今后的推广活动提供参考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团队协作：加强团队之间的沟通与协作，提高团队整体执行力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营销渠道拓展与维护</a:t>
            </a:r>
            <a:endParaRPr lang="zh-CN" altLang="en-US"/>
          </a:p>
        </p:txBody>
      </p:sp>
      <p:sp>
        <p:nvSpPr>
          <p:cNvPr id="1048982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12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14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16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18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拓展新渠道：增加合作伙伴，扩大市场份额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渠道效果评估：定期对渠道进行效果评估，优化渠道组合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渠道优化：根据市场变化和客户需求调整渠道策略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维护现有渠道：保持良好合作关系，提高客户满意度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品牌宣传与市场占有率提升</a:t>
            </a:r>
            <a:endParaRPr lang="zh-CN" altLang="en-US"/>
          </a:p>
        </p:txBody>
      </p:sp>
      <p:sp>
        <p:nvSpPr>
          <p:cNvPr id="1049060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0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0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0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品牌宣传：通过社交媒体、广告投放等渠道，提升品牌知名度和美誉度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竞争策略：制定有效的竞争策略，保持竞争优势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客户满意度：通过提供优质的产品和服务，提高客户满意度和忠诚度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市场占有率提升：通过优化产品、加强销售渠道等措施，提高市场占有率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lstStyle/>
          <a:p>
            <a:r>
              <a:rPr lang="zh-CN" altLang="en-US"/>
              <a:t>市场推广区域经理工作亮点</a:t>
            </a:r>
            <a:endParaRPr lang="zh-CN" altLang="en-US"/>
          </a:p>
        </p:txBody>
      </p:sp>
      <p:sp>
        <p:nvSpPr>
          <p:cNvPr id="104913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创新营销策略与方案</a:t>
            </a:r>
            <a:endParaRPr lang="zh-CN" altLang="en-US"/>
          </a:p>
        </p:txBody>
      </p:sp>
      <p:sp>
        <p:nvSpPr>
          <p:cNvPr id="1049174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4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8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0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制定并实施创新的营销策略，提高品牌知名度和市场份额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不断优化营销策略和方案，提高营销效果和ROI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运用新媒体和社交媒体平台，扩大营销渠道和覆盖面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推出具有吸引力的营销方案，吸引目标客户并提高转化率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团队协作与执行力</a:t>
            </a:r>
            <a:endParaRPr lang="zh-CN" altLang="en-US"/>
          </a:p>
        </p:txBody>
      </p:sp>
      <p:sp>
        <p:nvSpPr>
          <p:cNvPr id="1049252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高效沟通：团队成员之间保持良好沟通，确保信息畅通无阻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8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目标一致：团队成员目标明确，共同努力达成目标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执行力强：团队成员能够快速响应并高效执行各项任务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7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互相支持：团队成员之间相互支持，共同克服困难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客户关系管理与维护</a:t>
            </a:r>
            <a:endParaRPr lang="zh-CN" altLang="en-US"/>
          </a:p>
        </p:txBody>
      </p:sp>
      <p:sp>
        <p:nvSpPr>
          <p:cNvPr id="1049310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4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2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及时解决客户问题和投诉，建立问题反馈机制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定期组织客户活动，增强客户归属感和凝聚力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30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建立并维护良好的客户关系，提升客户满意度和忠诚度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32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定期与客户进行沟通交流，了解客户需求，提供个性化服务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优秀个人业绩与贡献</a:t>
            </a:r>
            <a:endParaRPr lang="zh-CN" altLang="en-US"/>
          </a:p>
        </p:txBody>
      </p:sp>
      <p:sp>
        <p:nvSpPr>
          <p:cNvPr id="1049368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8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0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2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4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完成销售目标，提升市场份额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团队协作能力强，带领团队取得优异成绩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优化客户服务，提升客户满意度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创新营销策略，提高品牌知名度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4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工作中遇到的问题与解决方案</a:t>
            </a:r>
            <a:endParaRPr lang="zh-CN" altLang="en-US"/>
          </a:p>
        </p:txBody>
      </p:sp>
      <p:sp>
        <p:nvSpPr>
          <p:cNvPr id="10494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市场竞争激烈与应对措施</a:t>
            </a:r>
            <a:endParaRPr lang="zh-CN" altLang="en-US"/>
          </a:p>
        </p:txBody>
      </p:sp>
      <p:sp>
        <p:nvSpPr>
          <p:cNvPr id="1049482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90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应对措施：制定针对性的市场推广计划，提高品牌知名度和美誉度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市场竞争情况：分析当前市场上的竞争对手和竞争态势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客户维护：加强与客户的沟通和联系，提高客户满意度和忠诚度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产品创新：不断推陈出新，满足市场需求，提高产品竞争力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https://d.book118.com/167155136201006030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5_1"/>
  <p:tag name="KSO_WM_UNIT_INDEX" val="1_5_1"/>
  <p:tag name="KSO_WM_UNIT_LAYERLEVEL" val="1_1_1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1"/>
  <p:tag name="KSO_WM_UNIT_INDEX" val="1_1"/>
  <p:tag name="KSO_WM_UNIT_LAYERLEVEL" val="1_1"/>
  <p:tag name="KSO_WM_UNIT_TYPE" val="l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1_1"/>
  <p:tag name="KSO_WM_UNIT_INDEX" val="1_1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2_1"/>
  <p:tag name="KSO_WM_UNIT_INDEX" val="1_2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2"/>
  <p:tag name="KSO_WM_UNIT_INDEX" val="1_2"/>
  <p:tag name="KSO_WM_UNIT_LAYERLEVEL" val="1_1"/>
  <p:tag name="KSO_WM_UNIT_TYPE" val="l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3"/>
  <p:tag name="KSO_WM_UNIT_INDEX" val="1_3"/>
  <p:tag name="KSO_WM_UNIT_LAYERLEVEL" val="1_1"/>
  <p:tag name="KSO_WM_UNIT_TYPE" val="l_i"/>
</p:tagLst>
</file>

<file path=ppt/tags/tag8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7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7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57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6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微软雅黑</vt:lpstr>
      <vt:lpstr>Calibri Light</vt:lpstr>
      <vt:lpstr>+中文标题</vt:lpstr>
      <vt:lpstr>Office Theme</vt:lpstr>
      <vt:lpstr>2023年市场推广区域经理年度总结及下一年计划</vt:lpstr>
      <vt:lpstr>目录</vt:lpstr>
      <vt:lpstr>2023年市场推广工作总结</vt:lpstr>
      <vt:lpstr>完成销售目标情况</vt:lpstr>
      <vt:lpstr>推广活动策划与执行</vt:lpstr>
      <vt:lpstr>营销渠道拓展与维护</vt:lpstr>
      <vt:lpstr>品牌宣传与市场占有率提升</vt:lpstr>
      <vt:lpstr>市场推广区域经理工作亮点</vt:lpstr>
      <vt:lpstr>创新营销策略与方案</vt:lpstr>
      <vt:lpstr>团队协作与执行力</vt:lpstr>
      <vt:lpstr>客户关系管理与维护</vt:lpstr>
      <vt:lpstr>优秀个人业绩与贡献</vt:lpstr>
      <vt:lpstr>工作中遇到的问题与解决方案</vt:lpstr>
      <vt:lpstr>市场竞争激烈与应对措施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2024-09-02T21:12:22.054</cp:lastPrinted>
  <dcterms:created xsi:type="dcterms:W3CDTF">2024-09-02T13:12:22Z</dcterms:created>
  <dcterms:modified xsi:type="dcterms:W3CDTF">2024-09-02T13:12:24Z</dcterms:modified>
</cp:coreProperties>
</file>