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F5E8C-66CA-486D-9CB7-0EBB53EC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10210-AB95-48F6-98F4-CBAF4E64B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6A4C4-94D1-4D5D-8FE3-D6AE0C509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830EC-8E10-4ECA-A118-2C19B900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9E87A-3CED-4FAA-93E5-D43C83C14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D7DE9-7B42-4FF3-A4ED-D019F306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F3FCF-E10B-4112-B530-DF587458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31D63-1FFE-42B8-A1DD-01F03B85E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A2C37-E5B1-49F1-8F9B-77A490E93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E2A05-FC9C-4690-8946-35CD40D4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EF44B-8AFC-49E5-A60E-2A3520A6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55142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hadoop工程师月工作计划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202X-12-17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Hadoop集群维护与管理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Hadoop生态系统组件应用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个人技能提升与培训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工作目标与重点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开展大数据分析和挖掘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运用Hadoop生态圈中的工具，对数据进行深入分析，发现潜在价值。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完成Hadoop集群的搭建和优化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确保集群稳定运行，提高数据处理效率。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实现数据仓库的构建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设计合理的数据存储结构，满足业务需求。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本月工作目标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Hadoop集群搭建和优化。这是本月工作的基础，必须优先完成。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优先级3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数据仓库构建。在集群搭建完成后进行，为数据分析提供基础。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大数据分析和挖掘。在数据仓库构建完成后进行，是本月工作的核心。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工作重点与优先级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任务4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大数据分析和挖掘（第3、4周）。运用Hadoop生态圈中的工具，如Hive、Spark等，对数据进行清洗、转换、分析和挖掘，发现潜在的业务价值和趋势。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任务1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Hadoop集群搭建（第1周）。选择合适的硬件和操作系统，安装和配置Hadoop及相关组件。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Hadoop集群优化（第2周）。根据集群运行情况和业务需求，进行性能调优和参数配置。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数据仓库构建（第2、3周）。设计数据存储结构，编写数据导入和导出脚本，实现数据的快速存储和查询。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Hadoop集群维护与管理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集群监控与性能优化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监控集群状态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定期检查Hadoop集群的健康状况，包括NameNode、DataNode、ResourceManager等关键组件的运行状态，确保集群稳定运行。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性能调优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根据业务需求和数据量增长情况，对Hadoop集群进行性能调优，包括调整参数配置、优化数据存储和计算任务等，提高集群处理效率。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合理规划和管理集群资源，根据任务类型和优先级进行资源分配，避免资源浪费和冲突。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制定数据备份策略，定期对Hadoop集群中的重要数据进行备份，确保数据安全可靠。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在数据丢失或损坏的情况下，能够快速恢复数据，保障业务连续性。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建立灾难恢复计划，包括定期演练和评估恢复流程的有效性，确保在极端情况下能够迅速恢复正常运行。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数据备份与恢复策略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在故障发生时，能够快速采取应急措施，如启动备用节点、回滚数据等，保障业务不受影响。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当Hadoop集群出现故障时，能够迅速定位问题并进行排查，找出根本原因并解决问题。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故障记录与分析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对故障进行记录和分析，总结经验教训，避免类似问题再次发生。同时，不断优化故障处理流程和提高处理效率。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故障排查与应急处理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数据处理与分析任务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对原始数据进行预处理，包括去除重复值、处理缺失值、异常值检测与处理等，确保数据质量。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将不同来源、格式的数据进行整合，形成统一的数据集，便于后续分析。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根据分析需求，对数据进行转换和加工，如数据分箱、特征提取等。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数据清洗与整合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773" b="57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数据分析方法与工具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运用统计学方法对数据进行描述性统计和推断性统计，揭示数据内在规律。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应用机器学习算法对数据进行训练和预测，挖掘数据潜在价值。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针对复杂问题，构建深度学习模型进行训练和预测，提高分析准确性。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熟练掌握Python、R等数据分析工具，以及Hadoop、Spark等大数据处理框架。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深度学习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https://d.book118.com/167155142102006030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2024-09-02T03:46:32.668</cp:lastPrinted>
  <dcterms:created xsi:type="dcterms:W3CDTF">2024-09-01T19:46:32Z</dcterms:created>
  <dcterms:modified xsi:type="dcterms:W3CDTF">2024-09-01T19:46:34Z</dcterms:modified>
</cp:coreProperties>
</file>