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61925-8DED-4872-9F64-E321488CB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983E4-1105-4169-B37E-9AD12979F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E2A53-86D0-4FF5-8B10-536B6FE0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5C470-C9B1-46F4-BAB9-66ED71D12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58A262-8D87-4ADF-AE12-F3BB7049C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F2587-6E98-445D-A053-DDB9320F7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80C76-BBF4-4FF5-AC67-E41EBAFD3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536EE-91E1-4D3B-9F52-DF6709C53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78018-A88F-478D-91DE-746B9BC19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00767-2DC5-48DB-B233-42BCDD81E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263F0-7926-43DF-817A-430CDBE49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5612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剖腹产手术后的护理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剖腹产手术后护理的重要性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剖腹产手术后护理的要点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出院后的护理指导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剖腹产手术简介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76" r="1017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剖腹产手术是一种通过切开腹部和子宫来取出胎儿的手术。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通常在无法通过自然分娩方式将胎儿娩出时使用。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剖腹产手术是一种紧急情况下采取的措施，以保障母婴安全。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剖腹产手术的定义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胎儿窘迫、骨盆狭窄、产道异常、胎位不正、多胎妊娠等。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母体存在严重并发症，如严重妊娠期高血压、心脏病等。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剖腹产手术的适应症和禁忌症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剖腹产手术的过程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切开腹部和子宫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缝合伤口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切开皮肤、皮下组织、腹膜和子宫壁。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医生会仔细缝合子宫和腹部的伤口。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取出胎儿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通常采用全身麻醉或硬膜外麻醉。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切开子宫后，医生会用器械将胎儿从子宫内取出。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手术后需要进行严格的观察和护理，以确保母婴安全。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剖腹产手术后护理的重要性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术后应定期更换敷料，保持伤口清洁，避免感染。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123" r="261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6" b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术后应避免剧烈运动，以免伤口裂开或出血。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合理搭配蛋白质、维生素和矿物质等营养素，有助于伤口愈合。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促进伤口愈合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术后应密切观察出血情况，如出现大量出血或持续出血，应及时就医。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915" r="1291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观察出血情况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术后应适当活动下肢，避免长时间卧床，预防下肢深静脉血栓形成。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术后可采用药物或物理方法控制疼痛，提高产妇的舒适度。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控制疼痛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预防术后并发症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提高产妇的恢复质量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术后应给予产妇足够的心理支持，帮助其缓解焦虑和抑郁情绪。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睡眠充足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保证充足的睡眠有助于产妇恢复体力。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术后可适当进行轻度运动，促进血液循环和新陈代谢，有助于恢复身体健康。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剖腹产手术后护理的要点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使用适当的止痛药或镇痛泵来缓解伤口疼痛，确保产妇舒适。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保持伤口干燥清洁，避免接触水和其他污染物，定期更换敷料。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留意伤口是否有红肿、渗出、异味等异常情况，及时处理。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https://d.book118.com/167156123011006055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2024-09-29T14:37:37.662</cp:lastPrinted>
  <dcterms:created xsi:type="dcterms:W3CDTF">2024-09-29T06:37:37Z</dcterms:created>
  <dcterms:modified xsi:type="dcterms:W3CDTF">2024-09-29T06:37:39Z</dcterms:modified>
</cp:coreProperties>
</file>