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A3F5B-1965-4FF7-84A5-845EB9E7B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50021-67B7-49B1-A92C-97511A0EA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7B1A8-3474-48D7-80A7-9344A5A4C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2F461-7C69-4404-99E3-69D880354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3F591B-FAA6-4D23-9AF0-F39D7CB84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E373EC-2E4D-477B-9E5B-E26D5A6D3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13877B-C76C-4912-8E25-70C1B4C85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92D84-47B3-473E-8410-AECF1268F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01F50-D891-4E09-9953-D50C51048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4FFD6-8A5B-4526-991C-732C39896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B2403-7D01-4C2F-92A0-817A94A17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610501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如何搞好高三二模后五月的复习课件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复习策略规划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知识体系梳理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解题技巧提升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模拟考试与反馈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心态调整与备考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复习策略规划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根据高考大纲和考试要求，制定具体的复习计划，包括每天的学习内容和时间安排。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制定详细复习计划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确定复习重点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调整复习计划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明确复习的重点和难点，合理分配时间和精力，确保复习效果最大化。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根据复习进度和效果，适时调整复习计划，以适应不同阶段的学习需求。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制定复习计划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确定复习目标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确定具体的复习目标，如提高多少分、掌握哪些知识点等，以便有针对性地进行复习。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制定目标实现计划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为实现复习目标，制定相应的实现计划，包括每天的学习任务、练习题量等。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定期评估目标实现情况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定期评估复习目标的实现情况，及时调整学习计划和策略。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根据各科目的重要程度和自己的掌握程度，合理分配复习时间，确保各科目均衡发展。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合理分配时间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对于自己薄弱的科目，应优先安排更多的复习时间，以提高整体成绩。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优先安排薄弱科目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在复习过程中，根据实际情况灵活调整时间分配，以适应不同阶段的学习需求。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灵活调整时间分配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分配复习时间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知识体系梳理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重新复习数学的基本公式和定理，确保对这些基础知识的理解和记忆。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数学公式和定理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巩固语文的拼音、词汇、语法等基础知识，提高语言运用能力。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语文基础知识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回顾英语词汇和语法知识，加强对英语语言结构的理解。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英语词汇和语法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回顾基础知识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语文阅读理解和写作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强化阅读理解和写作技巧的训练，提高语文应试能力。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英语阅读和写作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加强英语阅读和写作的训练，提高英语综合运用能力。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数学解题技巧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针对数学中的重点和难点，加强解题技巧的训练，提高解题能力。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强化重点难点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跨学科联系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寻找各学科之间的联系，促进知识的融会贯通，提高综合运用能力。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学科知识体系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梳理各学科的知识体系，建立知识之间的联系，形成完整的知识网络。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自我总结与反思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总结学习过程中的得失，反思学习方法，调整学习策略。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梳理知识网络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https://d.book118.com/167161050124006025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2024-08-30T08:17:36.006</cp:lastPrinted>
  <dcterms:created xsi:type="dcterms:W3CDTF">2024-08-30T00:17:36Z</dcterms:created>
  <dcterms:modified xsi:type="dcterms:W3CDTF">2024-08-30T00:17:38Z</dcterms:modified>
</cp:coreProperties>
</file>