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620174-2548-4EFF-B756-AE55DE3D1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8DA59-4F1D-46A7-8619-1EAE084308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916C3-0DF5-421B-B8D4-C4B54A69B8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52E82B-A7FB-4951-876E-1126B396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218568C-9DC0-4C14-9353-B6583960F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852161-CBE5-4840-AAE2-DBFD492F20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ED95F7-0072-4CD7-A971-AD1D1A3B4A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BA4B3A-8499-4B2C-A681-3CE27FE47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E296A8-4CAC-4176-847B-C9DD4C96D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DE241-0FC1-4162-BCE2-CA28AE724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6C4FE9-7D49-421B-8DD8-FEA5436A71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716303101400605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会计培训工作技能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</p:spPr>
        <p:txBody>
          <a:bodyPr vert="horz"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财务软件操作技能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税务处理技能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财务管理技能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会计职业道德与法律法规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会计基础知识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是指企业过去的交易或者事项形成的、预期会导致经济利益流出企业的现时义务。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是指企业过去的交易或者事项形成的、由企业拥有或者控制的、预期会给企业带来经济利益的资源。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所有者权益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是指企业资产扣除负债后由所有者享有的剩余权益。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费用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是指企业在日常活动中发生的、会导致所有者权益减少的、与向所有者分配利润无关的经济利益的总流出。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收入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是指企业在日常活动中形成的、会导致所有者权益增加的、与所有者投入资本无关的经济利益的总流入。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会计要素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856" r="2785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是对会计对象的具体内容进行分类核算的项目。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会计科目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是根据会计科目设置的，具有一定的格式和结构，用于分类反映会计要素增减变动情况及其结果的载体。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账户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会计科目与账户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是记录经济业务、明确经济责任的书面证明，也是记账的依据。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是按照会计科目开设的，用来分类、连续、完整地记录各项经济业务的簿籍。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会计凭证与账簿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账簿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会计凭证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是反映企业或预算单位一定时期资金、利润状况的会计报表。包括资产负债表、损益表、现金流量表或财务状况变动表、附表和附注。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是以财务报表为主要依据，采用科学的评价标准和适用的分析方法，遵循规范的分析程序，对企业的财务状况、经营成果和现金流量等重要指标进行分析，进而判断企业的偿债能力、营运能力和盈利能力的过程。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财务报表分析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财务报表的编制与分析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财务软件操作技能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选择合适的财务软件是会计培训工作的重要一环，需要根据企业的实际需求和预算进行评估和选择。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在选择财务软件时，需要考虑软件的性能、功能、易用性、安全性以及售后服务等因素。同时，安装软件时需要遵循操作指南，确保软件能够正常运行。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594" r="26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财务软件的选择与安装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财务软件的日常操作是会计培训工作技能中的基础技能，需要熟练掌握软件的各项功能和操作流程。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日常操作包括但不限于账务处理、凭证录入、报表生成、数据分析等，需要会计人员能够熟练运用软件完成各项任务。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财务软件的日常操作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财务软件的维护与升级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维护与升级财务软件是保持软件性能和功能的重要措施，需要定期进行软件的更新和维护。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维护包括清理垃圾文件、修复漏洞、更新程序等，升级则涉及到新版本的发布和更新，需要关注软件供应商的公告并按照指引进行操作。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保障财务软件的安全与保密是会计培训工作的重要职责，需要采取有效的措施防止数据泄露和被攻击。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加强账号密码的安全管理，定期更换密码，同时采取多层次的加密措施，对重要数据进行备份和加密存储，以保障数据的安全性和保密性。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财务软件的安全与保密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https://d.book118.com/167163031014006051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2024-09-23T23:08:43.873</cp:lastPrinted>
  <dcterms:created xsi:type="dcterms:W3CDTF">2024-09-23T15:08:43Z</dcterms:created>
  <dcterms:modified xsi:type="dcterms:W3CDTF">2024-09-23T15:08:45Z</dcterms:modified>
</cp:coreProperties>
</file>