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75ECB-3198-4ED1-89DE-81F2DD9A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5EBF4-9C62-466A-BF4B-29FC81ED7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DA269-6774-4DF7-8821-A314B074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C06FA-016B-4AD4-ADF0-8EFBE0B48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608522-12DC-437C-9FB5-5BBEB3F5D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2B201-DB9C-4EBF-A6B1-EFA356A7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DF5FF-4753-46DF-B8C6-24CBE37D0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A7E3C-E658-43EC-99F1-854D2841C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F1743-A65C-4378-8502-FFC21CD27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32091-1691-4330-A35C-2CC008EA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F27FB-2838-41E7-9781-082CD98C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6404416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药学服务知识培训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药学服务的专业技能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药学服务的应用与实践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药学服务的挑战与展望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药学服务是指药师应用药学专业知识，向公众提供直接的、负责任的、与药物使用相关的服务，用以实现提高药物治疗的安全性、有效性和经济性。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药学服务不仅局限于药物治疗，还包括预防、保健和康复等多元化服务，旨在促进公众健康。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药学服务的定义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通过药学服务，药师能够为患者提供个体化的用药方案，确保药物治疗的有效性和安全性。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提高药物治疗效果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提升公众健康素养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3" r="155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药学服务有助于减少不合理用药和药物浪费，降低医疗费用和成本。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通过药学服务，药师可以向公众普及药物知识，提高公众对药物治疗的认识和自我管理能力。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药学服务的重要性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随着医疗模式的转变，药学服务将更加注重预防、保健和康复等领域，为公众提供全方位的健康管理。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利用信息技术手段，如互联网、移动医疗等，实现药学服务的远程化和智能化，提高服务效率。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药学服务将更加注重专业化和精细化，药师需要不断更新药学知识和技能，以满足公众对高质量药学服务的需求。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药学服务的发展趋势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药学服务的基本知识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70" r="30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药品按照其用途、作用方式、给药途径等因素进行分类，如处方药和非处方药、中药和西药等。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药品使用时应遵循医生的指导，注意用药剂量、用药时间和用药方法等，避免药物滥用和误用。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药品使用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药品的分类与使用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药品应存放在干燥、阴凉、通风良好、远离火源的地方，避免阳光直射和潮湿环境。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药品应按照说明书上的要求进行保管，注意药品的保质期和有效期，避免药品变质和失效。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药品的储存与保管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药品保管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药品储存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50" r="10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药品采购应遵循合法、合规的原则，从具有合法资质的供应商处采购。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药品供应应保证及时、准确、安全，确保患者能够及时获得所需的药品。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药品供应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药品的采购与供应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药品监管机构负责对药品的研制、生产、流通和使用等环节进行监督检查，确保药品质量和安全。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药品法规是保障药品质量和安全的重要法律依据，药师和医生应了解和遵守相关法规。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药品的监管与法规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药学服务的专业技能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药品的相互作用与配伍禁忌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了解不同药品之间的相互作用和配伍禁忌，避免潜在的药物间不良反应。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药品的剂量与给药途径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根据患者的病情和药品特性，指导患者选择合适的剂量和给药途径。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药品的适应症和使用方法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为患者提供药品的适应症和使用方法，确保患者正确使用药品。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药品的咨询与指导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https://d.book118.com/167164044166006053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2024-09-28T00:07:12.142</cp:lastPrinted>
  <dcterms:created xsi:type="dcterms:W3CDTF">2024-09-27T16:07:12Z</dcterms:created>
  <dcterms:modified xsi:type="dcterms:W3CDTF">2024-09-27T16:07:14Z</dcterms:modified>
</cp:coreProperties>
</file>