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F03FCE-8D99-4735-93B7-FC5D8350B6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2A7179-0C74-4026-AE5A-F11DD7160C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2DB79D-9FF5-4A95-8FCB-9690D0CD19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85CFCB-9F42-4A9B-B159-7B27C05F22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97FA0D-F03A-44E6-992C-3DC670CAB9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A7CED6-26A8-49AC-903F-B317ECEE0F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C10A68-7461-44AE-918A-BF8027822E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C02AB9-FE92-4970-977E-7A0BAC49A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409DC5-2598-42E4-9B17-3FEDDB479F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707C1A-4B85-45DE-BDE1-A34A0307BA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D9D1E6-6635-47CD-8A7E-F5B0B3467A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3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7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716510003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财务管理的心得体会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财务管理基本概念与原则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资金筹措、投放与运营策略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成本控制与预算管理实践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税务筹划与风险防范措施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财务报告编制、分析及解读技巧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通过学习和实践，不断提高自身在财务管理方面的专业素养和技能水平，以更好地应对企业日益复杂的财务问题。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292" r="152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提升财务管理水平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随着市场经济的发展，企业财务管理的重要性日益凸显。掌握财务管理知识，有助于更好地适应市场变化，提升企业竞争力。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适应市场经济发展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8691" r="8691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具备财务管理能力，可以为个人职业发展打下坚实基础，有助于获得更好的职业机会和薪资待遇。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助力个人职业发展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包括财务管理的定义、目标、原则等基本概念，为后续内容打下基础。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财务管理基本概念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介绍财务管理的具体实践方法，如财务分析、财务计划、财务控制等，以及这些方法在实际工作中的应用。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财务管理实践方法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分析在财务管理过程中可能遇到的挑战和问题，提出相应的解决策略和方法。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财务管理挑战与对策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探讨财务管理未来的发展趋势和可能的变化，以及这些趋势对企业和个人可能产生的影响。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财务管理未来趋势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财务管理基本概念与原则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财务管理是企业组织财务活动、处理财务关系的一项经济管理工作，主要涉及资金筹集、运用和分配等方面。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财务管理定义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通过科学的财务管理，企业可以实现资金的有效利用，降低财务风险，提高经济效益，为企业的可持续发展提供有力支持。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财务管理作用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财务管理定义及作用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财务报表分析技巧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报表结构分析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通过了解报表的组成部分及其相互关系，掌握企业财务状况的全貌。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趋势分析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通过对连续几期的财务报表数据进行比较，分析企业财务状况的发展趋势。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比率分析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运用各种财务比率，如流动比率、速动比率、资产负债率等，评估企业的偿债能力、营运能力和盈利能力。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237" r="823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7502" r="2750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财务管理工作应遵循系统性原则，确保各项财务活动协调一致，形成整体合力。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系统性原则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在追求收益的同时，要充分认识和评估风险，制定合理的风险应对策略。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风险性原则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财务管理工作应以提高经济效益为中心，努力实现企业价值的最大化。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收益性原则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随着市场环境和企业经营策略的变化，财务管理工作应不断调整和优化，以适应新的发展需求。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适应性原则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财务管理原则遵循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资金筹措、投放与运营策略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银行贷款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股权融资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债券发行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内部融资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资金筹措方式选择及优化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4748" b="1474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通过与银行建立良好关系，获得较低利率的长期或短期贷款，用于企业扩张或运营。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吸引投资者注资，扩大企业资本规模，同时可能带来战略资源和行业经验。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面向公众发行企业债券，筹集长期资金，需关注市场利率和信用风险。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通过企业自身盈利进行再投资，降低融资成本，但可能限制扩张速度。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1831" r="11831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投资项目评估与决策方法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预测项目未来现金流，并折现至当前价值，评估项目盈利性。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计算项目投资的内部收益率，与基准收益率比较以决策。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预测项目投资回收期，评估项目风险及资金流动性。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分析项目关键因素变动对项目经济效益的影响程度，以应对不确定性。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净现值法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内部收益率法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投资回收期法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敏感性分析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制定全面、科学的预算计划，合理分配资金资源，确保企业运营和发展需求。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预算管理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加强应收账款的催收和管理，提高资金周转效率。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应收账款管理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优化存货结构，降低库存成本，提高资金利用效率。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存货管理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密切关注企业现金流状况，确保企业偿债能力和支付能力。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现金流管理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企业内部资金调度策略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成本控制与预算管理实践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标准成本制定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根据历史数据和行业标准，制定合理的标准成本，为实际成本的衡量和控制提供参照。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成本构成分析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通过对企业运营过程中的各项成本进行深入分析，明确成本的来源和构成，为后续的成本控制提供依据。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成本控制方法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采用多种成本控制方法，如绝对成本控制、相对成本控制、全面成本控制等，确保成本在预算范围内。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36333" r="3633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成本构成分析及控制方法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https://d.book118.com/167165100032006031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2024-09-03T06:45:43.442</cp:lastPrinted>
  <dcterms:created xsi:type="dcterms:W3CDTF">2024-09-02T22:45:43Z</dcterms:created>
  <dcterms:modified xsi:type="dcterms:W3CDTF">2024-09-02T22:45:45Z</dcterms:modified>
</cp:coreProperties>
</file>