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04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8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78927A-D367-450C-A15C-817EA4B0A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158B9-557A-4F2F-857C-48B929D54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B0A3F6-18E7-40E2-96D4-7B25D14DA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C21216-5854-4541-9ECC-7C7EFE1F4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FA68F7-EB7C-4B9F-9386-7D9A9D02B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F98CBE-4E4D-428C-A687-3393312880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5D1C1F-04B1-497C-BC13-17E9E84F60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A6094C-45C2-4C28-89AC-0AD0EFCE2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FFF0A-562B-4317-BCAE-752B8E94A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43941-262C-4F14-BA25-A32874323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803AA-E31E-4865-A3CE-465299730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9033" r:id="rId2"/>
    <p:sldLayoutId id="2147489034" r:id="rId3"/>
    <p:sldLayoutId id="2147489035" r:id="rId4"/>
    <p:sldLayoutId id="2147489036" r:id="rId5"/>
    <p:sldLayoutId id="2147489037" r:id="rId6"/>
    <p:sldLayoutId id="2147489038" r:id="rId7"/>
    <p:sldLayoutId id="2147489039" r:id="rId8"/>
    <p:sldLayoutId id="2147489040" r:id="rId9"/>
    <p:sldLayoutId id="2147489041" r:id="rId10"/>
    <p:sldLayoutId id="2147489042" r:id="rId11"/>
  </p:sldLayoutIdLst>
  <p:transition/>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tags" Target="../tags/tag150.xml" /><Relationship Id="rId2" Type="http://schemas.openxmlformats.org/officeDocument/2006/relationships/tags" Target="../tags/tag133.xml" /><Relationship Id="rId20" Type="http://schemas.openxmlformats.org/officeDocument/2006/relationships/tags" Target="../tags/tag151.xml" /><Relationship Id="rId21" Type="http://schemas.openxmlformats.org/officeDocument/2006/relationships/tags" Target="../tags/tag152.xml" /><Relationship Id="rId22" Type="http://schemas.openxmlformats.org/officeDocument/2006/relationships/tags" Target="../tags/tag153.xml" /><Relationship Id="rId23" Type="http://schemas.openxmlformats.org/officeDocument/2006/relationships/tags" Target="../tags/tag154.xml" /><Relationship Id="rId24" Type="http://schemas.openxmlformats.org/officeDocument/2006/relationships/tags" Target="../tags/tag155.xml" /><Relationship Id="rId25" Type="http://schemas.openxmlformats.org/officeDocument/2006/relationships/tags" Target="../tags/tag156.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15" Type="http://schemas.openxmlformats.org/officeDocument/2006/relationships/tags" Target="../tags/tag170.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651430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solidFill>
                  <a:schemeClr val="lt1">
                    <a:lumMod val="100000"/>
                  </a:schemeClr>
                </a:solidFill>
              </a:rPr>
              <a:t>操作手册指令</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XX,XX</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操作手册概述</a:t>
            </a:r>
            <a:endParaRPr lang="zh-CN" altLang="en-US" sz="24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操作手册的组成</a:t>
            </a:r>
            <a:endParaRPr lang="zh-CN" altLang="en-US" sz="24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操作手册的编写方法</a:t>
            </a:r>
            <a:endParaRPr lang="zh-CN" altLang="en-US" sz="24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302260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3022600" y="448056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操作手册的审核与发布</a:t>
            </a:r>
            <a:endParaRPr lang="zh-CN" altLang="en-US" sz="24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6724650" y="367474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6724650" y="448056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操作手册的使用和培训</a:t>
            </a:r>
            <a:endParaRPr lang="zh-CN" altLang="en-US" sz="2400" b="1" spc="300">
              <a:solidFill>
                <a:schemeClr val="lt1">
                  <a:lumMod val="100000"/>
                </a:schemeClr>
              </a:solidFill>
              <a:latin typeface="+mj-ea"/>
              <a:ea typeface="+mj-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p:cNvSpPr>
            <a:spLocks noGrp="1"/>
          </p:cNvSpPr>
          <p:nvPr>
            <p:ph type="title"/>
            <p:custDataLst>
              <p:tags r:id="rId2"/>
            </p:custDataLst>
          </p:nvPr>
        </p:nvSpPr>
        <p:spPr/>
        <p:txBody>
          <a:bodyPr/>
          <a:lstStyle/>
          <a:p>
            <a:r>
              <a:rPr lang="zh-CN" altLang="en-US">
                <a:solidFill>
                  <a:schemeClr val="lt1">
                    <a:lumMod val="100000"/>
                  </a:schemeClr>
                </a:solidFill>
              </a:rPr>
              <a:t>操作手册概述</a:t>
            </a:r>
            <a:endParaRPr lang="zh-CN" altLang="en-US">
              <a:solidFill>
                <a:schemeClr val="lt1">
                  <a:lumMod val="100000"/>
                </a:schemeClr>
              </a:solidFill>
            </a:endParaRPr>
          </a:p>
        </p:txBody>
      </p:sp>
      <p:sp>
        <p:nvSpPr>
          <p:cNvPr id="1048874"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8" name="标题 1"/>
          <p:cNvSpPr>
            <a:spLocks noGrp="1"/>
          </p:cNvSpPr>
          <p:nvPr>
            <p:ph type="title"/>
          </p:nvPr>
        </p:nvSpPr>
        <p:spPr/>
        <p:txBody>
          <a:bodyPr/>
          <a:lstStyle/>
          <a:p>
            <a:r>
              <a:rPr lang="zh-CN" altLang="en-US"/>
              <a:t>操作手册的目的和作用</a:t>
            </a:r>
            <a:endParaRPr lang="zh-CN" altLang="en-US"/>
          </a:p>
        </p:txBody>
      </p:sp>
      <p:sp>
        <p:nvSpPr>
          <p:cNvPr id="1048910" name="矩形 15"/>
          <p:cNvSpPr/>
          <p:nvPr>
            <p:custDataLst>
              <p:tags r:id="rId2"/>
            </p:custDataLst>
          </p:nvPr>
        </p:nvSpPr>
        <p:spPr>
          <a:xfrm>
            <a:off x="948119" y="2316861"/>
            <a:ext cx="10300342" cy="905688"/>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目的：提供设备或软件的使用说明和操作指南，帮助用户正确、安全地使用产品。</a:t>
            </a:r>
            <a:endParaRPr lang="zh-CN" altLang="en-US" sz="1200" spc="150">
              <a:solidFill>
                <a:schemeClr val="tx1">
                  <a:lumMod val="85000"/>
                  <a:lumOff val="15000"/>
                </a:schemeClr>
              </a:solidFill>
              <a:latin typeface="+mn-ea"/>
              <a:sym typeface="+mn-ea"/>
            </a:endParaRPr>
          </a:p>
        </p:txBody>
      </p:sp>
      <p:sp>
        <p:nvSpPr>
          <p:cNvPr id="1048912" name="任意多边形 17"/>
          <p:cNvSpPr/>
          <p:nvPr>
            <p:custDataLst>
              <p:tags r:id="rId3"/>
            </p:custDataLst>
          </p:nvPr>
        </p:nvSpPr>
        <p:spPr>
          <a:xfrm flipV="1">
            <a:off x="838200" y="2203507"/>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4" name="任意多边形 18"/>
          <p:cNvSpPr/>
          <p:nvPr>
            <p:custDataLst>
              <p:tags r:id="rId4"/>
            </p:custDataLst>
          </p:nvPr>
        </p:nvSpPr>
        <p:spPr>
          <a:xfrm flipH="1">
            <a:off x="9512654" y="2990116"/>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6" name="矩形 27"/>
          <p:cNvSpPr/>
          <p:nvPr>
            <p:custDataLst>
              <p:tags r:id="rId5"/>
            </p:custDataLst>
          </p:nvPr>
        </p:nvSpPr>
        <p:spPr>
          <a:xfrm>
            <a:off x="948119" y="4319451"/>
            <a:ext cx="10300342" cy="905688"/>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作用：确保用户能够理解并正确执行操作，提高设备或软件的使用效率和寿命，减少错误操作和故障发生。</a:t>
            </a:r>
            <a:endParaRPr lang="zh-CN" altLang="en-US" sz="1200" spc="150">
              <a:solidFill>
                <a:schemeClr val="tx1">
                  <a:lumMod val="85000"/>
                  <a:lumOff val="15000"/>
                </a:schemeClr>
              </a:solidFill>
              <a:latin typeface="+mn-ea"/>
              <a:sym typeface="+mn-ea"/>
            </a:endParaRPr>
          </a:p>
        </p:txBody>
      </p:sp>
      <p:sp>
        <p:nvSpPr>
          <p:cNvPr id="1048918" name="任意多边形 29"/>
          <p:cNvSpPr/>
          <p:nvPr>
            <p:custDataLst>
              <p:tags r:id="rId6"/>
            </p:custDataLst>
          </p:nvPr>
        </p:nvSpPr>
        <p:spPr>
          <a:xfrm flipV="1">
            <a:off x="838200" y="4206097"/>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20" name="任意多边形 30"/>
          <p:cNvSpPr/>
          <p:nvPr>
            <p:custDataLst>
              <p:tags r:id="rId7"/>
            </p:custDataLst>
          </p:nvPr>
        </p:nvSpPr>
        <p:spPr>
          <a:xfrm flipH="1">
            <a:off x="9512654" y="4992706"/>
            <a:ext cx="1842291" cy="34693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54" name="标题 1"/>
          <p:cNvSpPr>
            <a:spLocks noGrp="1"/>
          </p:cNvSpPr>
          <p:nvPr>
            <p:ph type="title"/>
          </p:nvPr>
        </p:nvSpPr>
        <p:spPr/>
        <p:txBody>
          <a:bodyPr/>
          <a:lstStyle/>
          <a:p>
            <a:r>
              <a:rPr lang="zh-CN" altLang="en-US"/>
              <a:t>操作手册的适用范围和读者对象</a:t>
            </a:r>
            <a:endParaRPr lang="zh-CN" altLang="en-US"/>
          </a:p>
        </p:txBody>
      </p:sp>
      <p:sp>
        <p:nvSpPr>
          <p:cNvPr id="1048956" name="任意多边形: 形状 47"/>
          <p:cNvSpPr/>
          <p:nvPr>
            <p:custDataLst>
              <p:tags r:id="rId2"/>
            </p:custDataLst>
          </p:nvPr>
        </p:nvSpPr>
        <p:spPr>
          <a:xfrm rot="10800000">
            <a:off x="962465" y="2037994"/>
            <a:ext cx="4888875" cy="346688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58" name="矩形 48"/>
          <p:cNvSpPr/>
          <p:nvPr>
            <p:custDataLst>
              <p:tags r:id="rId3"/>
            </p:custDataLst>
          </p:nvPr>
        </p:nvSpPr>
        <p:spPr>
          <a:xfrm>
            <a:off x="838200" y="2538099"/>
            <a:ext cx="248442" cy="250353"/>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0" name="文本框 52"/>
          <p:cNvSpPr txBox="1"/>
          <p:nvPr>
            <p:custDataLst>
              <p:tags r:id="rId4"/>
            </p:custDataLst>
          </p:nvPr>
        </p:nvSpPr>
        <p:spPr>
          <a:xfrm>
            <a:off x="1316376" y="2332209"/>
            <a:ext cx="4222732" cy="233770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3000" spc="150">
                <a:solidFill>
                  <a:schemeClr val="lt1">
                    <a:lumMod val="100000"/>
                  </a:schemeClr>
                </a:solidFill>
                <a:latin typeface="Arial" pitchFamily="34" charset="0"/>
                <a:ea typeface="微软雅黑"/>
                <a:sym typeface="+mn-ea"/>
              </a:rPr>
              <a:t>适用范围：本操作手册适用于使用该设备的用户</a:t>
            </a:r>
            <a:endParaRPr lang="zh-CN" altLang="en-US" sz="3000" spc="150">
              <a:solidFill>
                <a:schemeClr val="lt1">
                  <a:lumMod val="100000"/>
                </a:schemeClr>
              </a:solidFill>
              <a:latin typeface="Arial" pitchFamily="34" charset="0"/>
              <a:ea typeface="微软雅黑"/>
              <a:sym typeface="+mn-ea"/>
            </a:endParaRPr>
          </a:p>
        </p:txBody>
      </p:sp>
      <p:sp>
        <p:nvSpPr>
          <p:cNvPr id="1048962" name="任意多边形: 形状 19"/>
          <p:cNvSpPr/>
          <p:nvPr>
            <p:custDataLst>
              <p:tags r:id="rId5"/>
            </p:custDataLst>
          </p:nvPr>
        </p:nvSpPr>
        <p:spPr>
          <a:xfrm rot="10800000">
            <a:off x="6464835" y="2037994"/>
            <a:ext cx="4888875" cy="346688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4" name="矩形 20"/>
          <p:cNvSpPr/>
          <p:nvPr>
            <p:custDataLst>
              <p:tags r:id="rId6"/>
            </p:custDataLst>
          </p:nvPr>
        </p:nvSpPr>
        <p:spPr>
          <a:xfrm>
            <a:off x="6340570" y="2538099"/>
            <a:ext cx="248442" cy="25035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6" name="文本框 3"/>
          <p:cNvSpPr txBox="1"/>
          <p:nvPr>
            <p:custDataLst>
              <p:tags r:id="rId7"/>
            </p:custDataLst>
          </p:nvPr>
        </p:nvSpPr>
        <p:spPr>
          <a:xfrm>
            <a:off x="6818746" y="2332209"/>
            <a:ext cx="4222732" cy="233770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3000" spc="150">
                <a:solidFill>
                  <a:schemeClr val="tx1">
                    <a:lumMod val="75000"/>
                    <a:lumOff val="25000"/>
                  </a:schemeClr>
                </a:solidFill>
                <a:latin typeface="Arial" pitchFamily="34" charset="0"/>
                <a:ea typeface="微软雅黑"/>
                <a:sym typeface="+mn-ea"/>
              </a:rPr>
              <a:t>读者对象：本操作手册适用于对该设备感兴趣并具备一定计算机操作基础的用户</a:t>
            </a:r>
            <a:endParaRPr lang="zh-CN" altLang="en-US" sz="3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0" name="标题 1"/>
          <p:cNvSpPr>
            <a:spLocks noGrp="1"/>
          </p:cNvSpPr>
          <p:nvPr>
            <p:ph type="title"/>
          </p:nvPr>
        </p:nvSpPr>
        <p:spPr/>
        <p:txBody>
          <a:bodyPr/>
          <a:lstStyle/>
          <a:p>
            <a:r>
              <a:rPr lang="zh-CN" altLang="en-US"/>
              <a:t>操作手册的编写原则和特点</a:t>
            </a:r>
            <a:endParaRPr lang="zh-CN" altLang="en-US"/>
          </a:p>
        </p:txBody>
      </p:sp>
      <p:sp>
        <p:nvSpPr>
          <p:cNvPr id="104900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清晰明了：指令必须简洁、明确，避免使用模糊或含糊的语言。</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图文并茂：适当的图表和图片可以帮助读者更好地理解指令。</a:t>
            </a:r>
            <a:endParaRPr sz="2000" err="1">
              <a:solidFill>
                <a:schemeClr val="tx1">
                  <a:lumMod val="75000"/>
                  <a:lumOff val="25000"/>
                </a:schemeClr>
              </a:solidFill>
              <a:latin typeface="+mn-ea"/>
              <a:ea typeface="+mn-ea"/>
              <a:cs typeface="+mn-ea"/>
              <a:sym typeface="+mn-lt"/>
            </a:endParaRPr>
          </a:p>
        </p:txBody>
      </p:sp>
      <p:sp>
        <p:nvSpPr>
          <p:cNvPr id="104902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2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易于查找：操作手册应该有一个清晰的结构，方便读者查找所需的指令。</a:t>
            </a:r>
            <a:endParaRPr sz="2000" err="1">
              <a:solidFill>
                <a:schemeClr val="tx1">
                  <a:lumMod val="75000"/>
                  <a:lumOff val="25000"/>
                </a:schemeClr>
              </a:solidFill>
              <a:latin typeface="+mn-ea"/>
              <a:ea typeface="+mn-ea"/>
              <a:cs typeface="+mn-ea"/>
              <a:sym typeface="+mn-lt"/>
            </a:endParaRPr>
          </a:p>
        </p:txBody>
      </p:sp>
      <p:sp>
        <p:nvSpPr>
          <p:cNvPr id="10490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逻辑性强：指令应按照一定的逻辑顺序编写，使读者能够按照步骤顺利完成操作。</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74" name="标题"/>
          <p:cNvSpPr>
            <a:spLocks noGrp="1"/>
          </p:cNvSpPr>
          <p:nvPr>
            <p:ph type="title"/>
            <p:custDataLst>
              <p:tags r:id="rId2"/>
            </p:custDataLst>
          </p:nvPr>
        </p:nvSpPr>
        <p:spPr/>
        <p:txBody>
          <a:bodyPr/>
          <a:lstStyle/>
          <a:p>
            <a:r>
              <a:rPr lang="zh-CN" altLang="en-US">
                <a:solidFill>
                  <a:schemeClr val="lt1">
                    <a:lumMod val="100000"/>
                  </a:schemeClr>
                </a:solidFill>
              </a:rPr>
              <a:t>操作手册的组成</a:t>
            </a:r>
            <a:endParaRPr lang="zh-CN" altLang="en-US">
              <a:solidFill>
                <a:schemeClr val="lt1">
                  <a:lumMod val="100000"/>
                </a:schemeClr>
              </a:solidFill>
            </a:endParaRPr>
          </a:p>
        </p:txBody>
      </p:sp>
      <p:sp>
        <p:nvSpPr>
          <p:cNvPr id="1049076"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10" name="标题 1"/>
          <p:cNvSpPr>
            <a:spLocks noGrp="1"/>
          </p:cNvSpPr>
          <p:nvPr>
            <p:ph type="title"/>
          </p:nvPr>
        </p:nvSpPr>
        <p:spPr/>
        <p:txBody>
          <a:bodyPr/>
          <a:lstStyle/>
          <a:p>
            <a:r>
              <a:rPr lang="zh-CN" altLang="en-US"/>
              <a:t>操作手册的目录结构</a:t>
            </a:r>
            <a:endParaRPr lang="zh-CN" altLang="en-US"/>
          </a:p>
        </p:txBody>
      </p:sp>
      <p:sp>
        <p:nvSpPr>
          <p:cNvPr id="1049112" name="对角圆角矩形 52"/>
          <p:cNvSpPr/>
          <p:nvPr>
            <p:custDataLst>
              <p:tags r:id="rId2"/>
            </p:custDataLst>
          </p:nvPr>
        </p:nvSpPr>
        <p:spPr>
          <a:xfrm>
            <a:off x="838200" y="1554408"/>
            <a:ext cx="5036170" cy="1226602"/>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4" name="对角圆角矩形 53"/>
          <p:cNvSpPr/>
          <p:nvPr>
            <p:custDataLst>
              <p:tags r:id="rId3"/>
            </p:custDataLst>
          </p:nvPr>
        </p:nvSpPr>
        <p:spPr>
          <a:xfrm>
            <a:off x="838200" y="1427203"/>
            <a:ext cx="504050" cy="480974"/>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6" name="直角三角形 54"/>
          <p:cNvSpPr/>
          <p:nvPr>
            <p:custDataLst>
              <p:tags r:id="rId4"/>
            </p:custDataLst>
          </p:nvPr>
        </p:nvSpPr>
        <p:spPr>
          <a:xfrm>
            <a:off x="1342589" y="1427836"/>
            <a:ext cx="75943" cy="126572"/>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8" name="文本框 56"/>
          <p:cNvSpPr txBox="1"/>
          <p:nvPr>
            <p:custDataLst>
              <p:tags r:id="rId5"/>
            </p:custDataLst>
          </p:nvPr>
        </p:nvSpPr>
        <p:spPr>
          <a:xfrm>
            <a:off x="1375498" y="1605670"/>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引言：介绍操作手册的目的和使用方法</a:t>
            </a:r>
            <a:endParaRPr lang="zh-CN" altLang="en-US">
              <a:solidFill>
                <a:schemeClr val="dk1">
                  <a:lumMod val="80000"/>
                  <a:lumOff val="20000"/>
                </a:schemeClr>
              </a:solidFill>
              <a:latin typeface="+mn-ea"/>
              <a:sym typeface="+mn-ea"/>
            </a:endParaRPr>
          </a:p>
        </p:txBody>
      </p:sp>
      <p:sp>
        <p:nvSpPr>
          <p:cNvPr id="1049120" name="对角圆角矩形 9"/>
          <p:cNvSpPr/>
          <p:nvPr>
            <p:custDataLst>
              <p:tags r:id="rId6"/>
            </p:custDataLst>
          </p:nvPr>
        </p:nvSpPr>
        <p:spPr>
          <a:xfrm>
            <a:off x="6317501" y="1554408"/>
            <a:ext cx="5036170" cy="1226602"/>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2" name="对角圆角矩形 10"/>
          <p:cNvSpPr/>
          <p:nvPr>
            <p:custDataLst>
              <p:tags r:id="rId7"/>
            </p:custDataLst>
          </p:nvPr>
        </p:nvSpPr>
        <p:spPr>
          <a:xfrm>
            <a:off x="6317501" y="1427203"/>
            <a:ext cx="504050" cy="480974"/>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4" name="直角三角形 11"/>
          <p:cNvSpPr/>
          <p:nvPr>
            <p:custDataLst>
              <p:tags r:id="rId8"/>
            </p:custDataLst>
          </p:nvPr>
        </p:nvSpPr>
        <p:spPr>
          <a:xfrm>
            <a:off x="6821257" y="1427836"/>
            <a:ext cx="75943" cy="126572"/>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6" name="文本框 12"/>
          <p:cNvSpPr txBox="1"/>
          <p:nvPr>
            <p:custDataLst>
              <p:tags r:id="rId9"/>
            </p:custDataLst>
          </p:nvPr>
        </p:nvSpPr>
        <p:spPr>
          <a:xfrm>
            <a:off x="6854166" y="1611998"/>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故障排除：提供设备常见故障的排除方法和解决方案</a:t>
            </a:r>
            <a:endParaRPr lang="en-US" altLang="zh-CN">
              <a:solidFill>
                <a:schemeClr val="dk1">
                  <a:lumMod val="80000"/>
                  <a:lumOff val="20000"/>
                </a:schemeClr>
              </a:solidFill>
              <a:latin typeface="+mn-ea"/>
              <a:sym typeface="+mn-ea"/>
            </a:endParaRPr>
          </a:p>
        </p:txBody>
      </p:sp>
      <p:sp>
        <p:nvSpPr>
          <p:cNvPr id="1049128" name="对角圆角矩形 5"/>
          <p:cNvSpPr/>
          <p:nvPr>
            <p:custDataLst>
              <p:tags r:id="rId10"/>
            </p:custDataLst>
          </p:nvPr>
        </p:nvSpPr>
        <p:spPr>
          <a:xfrm>
            <a:off x="838200" y="3221361"/>
            <a:ext cx="5036170" cy="1226602"/>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0" name="对角圆角矩形 6"/>
          <p:cNvSpPr/>
          <p:nvPr>
            <p:custDataLst>
              <p:tags r:id="rId11"/>
            </p:custDataLst>
          </p:nvPr>
        </p:nvSpPr>
        <p:spPr>
          <a:xfrm>
            <a:off x="838200" y="3094156"/>
            <a:ext cx="504050" cy="480974"/>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2" name="直角三角形 7"/>
          <p:cNvSpPr/>
          <p:nvPr>
            <p:custDataLst>
              <p:tags r:id="rId12"/>
            </p:custDataLst>
          </p:nvPr>
        </p:nvSpPr>
        <p:spPr>
          <a:xfrm>
            <a:off x="1342589" y="3094789"/>
            <a:ext cx="75943" cy="126572"/>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4" name="文本框 8"/>
          <p:cNvSpPr txBox="1"/>
          <p:nvPr>
            <p:custDataLst>
              <p:tags r:id="rId13"/>
            </p:custDataLst>
          </p:nvPr>
        </p:nvSpPr>
        <p:spPr>
          <a:xfrm>
            <a:off x="1375498" y="3278951"/>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设备概述：描述设备的规格、功能和特点</a:t>
            </a:r>
            <a:endParaRPr lang="zh-CN" altLang="en-US">
              <a:solidFill>
                <a:schemeClr val="dk1">
                  <a:lumMod val="80000"/>
                  <a:lumOff val="20000"/>
                </a:schemeClr>
              </a:solidFill>
              <a:latin typeface="+mn-ea"/>
              <a:sym typeface="+mn-ea"/>
            </a:endParaRPr>
          </a:p>
        </p:txBody>
      </p:sp>
      <p:sp>
        <p:nvSpPr>
          <p:cNvPr id="1049136" name="对角圆角矩形 14"/>
          <p:cNvSpPr/>
          <p:nvPr>
            <p:custDataLst>
              <p:tags r:id="rId14"/>
            </p:custDataLst>
          </p:nvPr>
        </p:nvSpPr>
        <p:spPr>
          <a:xfrm>
            <a:off x="6317501" y="3221361"/>
            <a:ext cx="5036170" cy="1226602"/>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8" name="对角圆角矩形 18"/>
          <p:cNvSpPr/>
          <p:nvPr>
            <p:custDataLst>
              <p:tags r:id="rId15"/>
            </p:custDataLst>
          </p:nvPr>
        </p:nvSpPr>
        <p:spPr>
          <a:xfrm>
            <a:off x="6317501" y="3094156"/>
            <a:ext cx="504050" cy="480974"/>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0" name="直角三角形 19"/>
          <p:cNvSpPr/>
          <p:nvPr>
            <p:custDataLst>
              <p:tags r:id="rId16"/>
            </p:custDataLst>
          </p:nvPr>
        </p:nvSpPr>
        <p:spPr>
          <a:xfrm>
            <a:off x="6821257" y="3094789"/>
            <a:ext cx="75943" cy="126572"/>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2" name="文本框 20"/>
          <p:cNvSpPr txBox="1"/>
          <p:nvPr>
            <p:custDataLst>
              <p:tags r:id="rId17"/>
            </p:custDataLst>
          </p:nvPr>
        </p:nvSpPr>
        <p:spPr>
          <a:xfrm>
            <a:off x="6854166" y="3278951"/>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维护与保养：提供设备日常维护和保养的建议和操作方法</a:t>
            </a:r>
            <a:endParaRPr lang="en-US" altLang="zh-CN">
              <a:solidFill>
                <a:schemeClr val="dk1">
                  <a:lumMod val="80000"/>
                  <a:lumOff val="20000"/>
                </a:schemeClr>
              </a:solidFill>
              <a:latin typeface="+mn-ea"/>
              <a:sym typeface="+mn-ea"/>
            </a:endParaRPr>
          </a:p>
        </p:txBody>
      </p:sp>
      <p:sp>
        <p:nvSpPr>
          <p:cNvPr id="1049144" name="对角圆角矩形 15"/>
          <p:cNvSpPr/>
          <p:nvPr>
            <p:custDataLst>
              <p:tags r:id="rId18"/>
            </p:custDataLst>
          </p:nvPr>
        </p:nvSpPr>
        <p:spPr>
          <a:xfrm>
            <a:off x="838200" y="4888314"/>
            <a:ext cx="5036170" cy="1226602"/>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6" name="对角圆角矩形 16"/>
          <p:cNvSpPr/>
          <p:nvPr>
            <p:custDataLst>
              <p:tags r:id="rId19"/>
            </p:custDataLst>
          </p:nvPr>
        </p:nvSpPr>
        <p:spPr>
          <a:xfrm>
            <a:off x="838200" y="4760476"/>
            <a:ext cx="504050" cy="480974"/>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8" name="直角三角形 17"/>
          <p:cNvSpPr/>
          <p:nvPr>
            <p:custDataLst>
              <p:tags r:id="rId20"/>
            </p:custDataLst>
          </p:nvPr>
        </p:nvSpPr>
        <p:spPr>
          <a:xfrm>
            <a:off x="1342589" y="4756679"/>
            <a:ext cx="75943" cy="126572"/>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0" name="文本框 27"/>
          <p:cNvSpPr txBox="1"/>
          <p:nvPr>
            <p:custDataLst>
              <p:tags r:id="rId21"/>
            </p:custDataLst>
          </p:nvPr>
        </p:nvSpPr>
        <p:spPr>
          <a:xfrm>
            <a:off x="1375498" y="494590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操作指南：详细介绍设备的操作步骤和使用方法</a:t>
            </a:r>
            <a:endParaRPr lang="en-US" altLang="zh-CN">
              <a:solidFill>
                <a:schemeClr val="dk1">
                  <a:lumMod val="80000"/>
                  <a:lumOff val="20000"/>
                </a:schemeClr>
              </a:solidFill>
              <a:latin typeface="+mn-ea"/>
              <a:sym typeface="+mn-ea"/>
            </a:endParaRPr>
          </a:p>
        </p:txBody>
      </p:sp>
      <p:sp>
        <p:nvSpPr>
          <p:cNvPr id="1049152" name="对角圆角矩形 22"/>
          <p:cNvSpPr/>
          <p:nvPr>
            <p:custDataLst>
              <p:tags r:id="rId22"/>
            </p:custDataLst>
          </p:nvPr>
        </p:nvSpPr>
        <p:spPr>
          <a:xfrm>
            <a:off x="6317501" y="4888314"/>
            <a:ext cx="5036170" cy="1226602"/>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4" name="对角圆角矩形 23"/>
          <p:cNvSpPr/>
          <p:nvPr>
            <p:custDataLst>
              <p:tags r:id="rId23"/>
            </p:custDataLst>
          </p:nvPr>
        </p:nvSpPr>
        <p:spPr>
          <a:xfrm>
            <a:off x="6317501" y="4760476"/>
            <a:ext cx="504050" cy="480974"/>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6" name="直角三角形 24"/>
          <p:cNvSpPr/>
          <p:nvPr>
            <p:custDataLst>
              <p:tags r:id="rId24"/>
            </p:custDataLst>
          </p:nvPr>
        </p:nvSpPr>
        <p:spPr>
          <a:xfrm>
            <a:off x="6821257" y="4756679"/>
            <a:ext cx="75943" cy="126572"/>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8" name="文本框 25"/>
          <p:cNvSpPr txBox="1"/>
          <p:nvPr>
            <p:custDataLst>
              <p:tags r:id="rId25"/>
            </p:custDataLst>
          </p:nvPr>
        </p:nvSpPr>
        <p:spPr>
          <a:xfrm>
            <a:off x="6854166" y="494590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附录：提供操作手册中使用的工具、备件等参考资料</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92" name="标题 1"/>
          <p:cNvSpPr>
            <a:spLocks noGrp="1"/>
          </p:cNvSpPr>
          <p:nvPr>
            <p:ph type="title"/>
          </p:nvPr>
        </p:nvSpPr>
        <p:spPr/>
        <p:txBody>
          <a:bodyPr/>
          <a:lstStyle/>
          <a:p>
            <a:r>
              <a:rPr lang="zh-CN" altLang="en-US"/>
              <a:t>操作手册的章节安排</a:t>
            </a:r>
            <a:endParaRPr lang="zh-CN" altLang="en-US"/>
          </a:p>
        </p:txBody>
      </p:sp>
      <p:sp>
        <p:nvSpPr>
          <p:cNvPr id="1049194"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6"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8"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0"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2"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第四章：常见问题解答和故障排除</a:t>
            </a:r>
            <a:endParaRPr lang="zh-CN" altLang="en-US" sz="1200" spc="150">
              <a:solidFill>
                <a:srgbClr val="FFFFFF"/>
              </a:solidFill>
              <a:latin typeface="+mn-ea"/>
              <a:sym typeface="+mn-ea"/>
            </a:endParaRPr>
          </a:p>
        </p:txBody>
      </p:sp>
      <p:sp>
        <p:nvSpPr>
          <p:cNvPr id="1049204"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6"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8"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第三章：详细操作步骤和注意事项</a:t>
            </a:r>
            <a:endParaRPr lang="zh-CN" altLang="en-US" sz="1200" spc="150">
              <a:solidFill>
                <a:schemeClr val="tx1">
                  <a:lumMod val="65000"/>
                  <a:lumOff val="35000"/>
                </a:schemeClr>
              </a:solidFill>
              <a:latin typeface="+mn-ea"/>
              <a:sym typeface="+mn-ea"/>
            </a:endParaRPr>
          </a:p>
        </p:txBody>
      </p:sp>
      <p:sp>
        <p:nvSpPr>
          <p:cNvPr id="1049210"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2"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4"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第二章：设备概述和基本操作</a:t>
            </a:r>
            <a:endParaRPr lang="zh-CN" altLang="en-US" sz="1200" spc="150">
              <a:solidFill>
                <a:srgbClr val="FFFFFF"/>
              </a:solidFill>
              <a:latin typeface="+mn-ea"/>
              <a:sym typeface="+mn-ea"/>
            </a:endParaRPr>
          </a:p>
        </p:txBody>
      </p:sp>
      <p:sp>
        <p:nvSpPr>
          <p:cNvPr id="1049216"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8"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20"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第一章：介绍操作手册的目的和使用方法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4" name="标题 1"/>
          <p:cNvSpPr>
            <a:spLocks noGrp="1"/>
          </p:cNvSpPr>
          <p:nvPr>
            <p:ph type="title"/>
          </p:nvPr>
        </p:nvSpPr>
        <p:spPr/>
        <p:txBody>
          <a:bodyPr/>
          <a:lstStyle/>
          <a:p>
            <a:r>
              <a:rPr lang="zh-CN" altLang="en-US"/>
              <a:t>操作手册的图表和插图</a:t>
            </a:r>
            <a:endParaRPr lang="zh-CN" altLang="en-US"/>
          </a:p>
        </p:txBody>
      </p:sp>
      <p:sp>
        <p:nvSpPr>
          <p:cNvPr id="1049256" name="任意多边形 20"/>
          <p:cNvSpPr/>
          <p:nvPr>
            <p:custDataLst>
              <p:tags r:id="rId2"/>
            </p:custDataLst>
          </p:nvPr>
        </p:nvSpPr>
        <p:spPr>
          <a:xfrm rot="2700000">
            <a:off x="4191283" y="1363741"/>
            <a:ext cx="1291841" cy="129408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58" name="文本框 24"/>
          <p:cNvSpPr txBox="1"/>
          <p:nvPr>
            <p:custDataLst>
              <p:tags r:id="rId3"/>
            </p:custDataLst>
          </p:nvPr>
        </p:nvSpPr>
        <p:spPr bwMode="auto">
          <a:xfrm>
            <a:off x="3833407" y="3112917"/>
            <a:ext cx="2009347" cy="306466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图表：用于展示数据和信息，如流程图、组织结构图等</a:t>
            </a:r>
            <a:endParaRPr lang="zh-CN" altLang="en-US" sz="2000" spc="150">
              <a:solidFill>
                <a:schemeClr val="tx1">
                  <a:lumMod val="75000"/>
                  <a:lumOff val="25000"/>
                </a:schemeClr>
              </a:solidFill>
              <a:latin typeface="+mn-ea"/>
              <a:sym typeface="+mn-ea"/>
            </a:endParaRPr>
          </a:p>
        </p:txBody>
      </p:sp>
      <p:sp>
        <p:nvSpPr>
          <p:cNvPr id="1049260" name="矩形 42"/>
          <p:cNvSpPr/>
          <p:nvPr>
            <p:custDataLst>
              <p:tags r:id="rId4"/>
            </p:custDataLst>
          </p:nvPr>
        </p:nvSpPr>
        <p:spPr>
          <a:xfrm>
            <a:off x="3966540" y="2732633"/>
            <a:ext cx="1742901" cy="123424"/>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62" name="任意多边形 18"/>
          <p:cNvSpPr/>
          <p:nvPr>
            <p:custDataLst>
              <p:tags r:id="rId5"/>
            </p:custDataLst>
          </p:nvPr>
        </p:nvSpPr>
        <p:spPr>
          <a:xfrm rot="5400000">
            <a:off x="6708937" y="1363741"/>
            <a:ext cx="1291841" cy="129408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64" name="文本框 27"/>
          <p:cNvSpPr txBox="1"/>
          <p:nvPr>
            <p:custDataLst>
              <p:tags r:id="rId6"/>
            </p:custDataLst>
          </p:nvPr>
        </p:nvSpPr>
        <p:spPr bwMode="auto">
          <a:xfrm>
            <a:off x="6349743" y="3112917"/>
            <a:ext cx="2009347" cy="306466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插图：用于解释和说明操作步骤，如示意图、图片等</a:t>
            </a:r>
            <a:endParaRPr lang="zh-CN" altLang="en-US" sz="2000" spc="150">
              <a:solidFill>
                <a:schemeClr val="tx1">
                  <a:lumMod val="75000"/>
                  <a:lumOff val="25000"/>
                </a:schemeClr>
              </a:solidFill>
              <a:latin typeface="+mn-ea"/>
              <a:sym typeface="+mn-ea"/>
            </a:endParaRPr>
          </a:p>
        </p:txBody>
      </p:sp>
      <p:sp>
        <p:nvSpPr>
          <p:cNvPr id="1049266" name="矩形 43"/>
          <p:cNvSpPr/>
          <p:nvPr>
            <p:custDataLst>
              <p:tags r:id="rId7"/>
            </p:custDataLst>
          </p:nvPr>
        </p:nvSpPr>
        <p:spPr>
          <a:xfrm>
            <a:off x="6482875" y="2732633"/>
            <a:ext cx="1742901" cy="123424"/>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00" name="标题 1"/>
          <p:cNvSpPr>
            <a:spLocks noGrp="1"/>
          </p:cNvSpPr>
          <p:nvPr>
            <p:ph type="title"/>
          </p:nvPr>
        </p:nvSpPr>
        <p:spPr/>
        <p:txBody>
          <a:bodyPr/>
          <a:lstStyle/>
          <a:p>
            <a:r>
              <a:rPr lang="zh-CN" altLang="en-US"/>
              <a:t>操作手册的附录和参考文献</a:t>
            </a:r>
            <a:endParaRPr lang="zh-CN" altLang="en-US"/>
          </a:p>
        </p:txBody>
      </p:sp>
      <p:sp>
        <p:nvSpPr>
          <p:cNvPr id="1049302" name="矩形 5"/>
          <p:cNvSpPr/>
          <p:nvPr>
            <p:custDataLst>
              <p:tags r:id="rId2"/>
            </p:custDataLst>
          </p:nvPr>
        </p:nvSpPr>
        <p:spPr>
          <a:xfrm>
            <a:off x="1020871"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04" name="矩形 10"/>
          <p:cNvSpPr/>
          <p:nvPr>
            <p:custDataLst>
              <p:tags r:id="rId3"/>
            </p:custDataLst>
          </p:nvPr>
        </p:nvSpPr>
        <p:spPr>
          <a:xfrm>
            <a:off x="1670771"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06" name="TextBox 2"/>
          <p:cNvSpPr txBox="1"/>
          <p:nvPr>
            <p:custDataLst>
              <p:tags r:id="rId4"/>
            </p:custDataLst>
          </p:nvPr>
        </p:nvSpPr>
        <p:spPr>
          <a:xfrm>
            <a:off x="1305120" y="2694398"/>
            <a:ext cx="4181844" cy="253704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附录：包含操作手册中未详细说明的重要信息，如设备型号、规格等</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
        <p:nvSpPr>
          <p:cNvPr id="1049308" name="矩形 6"/>
          <p:cNvSpPr/>
          <p:nvPr>
            <p:custDataLst>
              <p:tags r:id="rId5"/>
            </p:custDataLst>
          </p:nvPr>
        </p:nvSpPr>
        <p:spPr>
          <a:xfrm>
            <a:off x="6420950" y="1373590"/>
            <a:ext cx="4750180" cy="4804365"/>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10" name="矩形 11"/>
          <p:cNvSpPr/>
          <p:nvPr>
            <p:custDataLst>
              <p:tags r:id="rId6"/>
            </p:custDataLst>
          </p:nvPr>
        </p:nvSpPr>
        <p:spPr>
          <a:xfrm>
            <a:off x="7107612" y="1364400"/>
            <a:ext cx="975323" cy="5057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12" name="TextBox 2"/>
          <p:cNvSpPr txBox="1"/>
          <p:nvPr>
            <p:custDataLst>
              <p:tags r:id="rId7"/>
            </p:custDataLst>
          </p:nvPr>
        </p:nvSpPr>
        <p:spPr>
          <a:xfrm>
            <a:off x="6705199" y="2694398"/>
            <a:ext cx="4181844" cy="253704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参考文献：列出操作手册编写过程中引用的相关资料、文献等</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46" name="标题"/>
          <p:cNvSpPr>
            <a:spLocks noGrp="1"/>
          </p:cNvSpPr>
          <p:nvPr>
            <p:ph type="title"/>
            <p:custDataLst>
              <p:tags r:id="rId2"/>
            </p:custDataLst>
          </p:nvPr>
        </p:nvSpPr>
        <p:spPr/>
        <p:txBody>
          <a:bodyPr/>
          <a:lstStyle/>
          <a:p>
            <a:r>
              <a:rPr lang="zh-CN" altLang="en-US">
                <a:solidFill>
                  <a:schemeClr val="lt1">
                    <a:lumMod val="100000"/>
                  </a:schemeClr>
                </a:solidFill>
              </a:rPr>
              <a:t>操作手册的编写方法</a:t>
            </a:r>
            <a:endParaRPr lang="zh-CN" altLang="en-US">
              <a:solidFill>
                <a:schemeClr val="lt1">
                  <a:lumMod val="100000"/>
                </a:schemeClr>
              </a:solidFill>
            </a:endParaRPr>
          </a:p>
        </p:txBody>
      </p:sp>
      <p:sp>
        <p:nvSpPr>
          <p:cNvPr id="1049348"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https://d.book118.com/167165143042006041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0982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1"/>
  <p:tag name="KSO_WM_UNIT_INDEX" val="1_1_1"/>
  <p:tag name="KSO_WM_UNIT_LAYERLEVEL" val="1_1_1"/>
  <p:tag name="KSO_WM_UNIT_LINE_FORE_SCHEMECOLOR_INDEX" val="5"/>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2"/>
  <p:tag name="KSO_WM_UNIT_INDEX" val="1_1_2"/>
  <p:tag name="KSO_WM_UNIT_LAYERLEVEL" val="1_1_1"/>
  <p:tag name="KSO_WM_UNIT_LINE_FORE_SCHEMECOLOR_INDEX" val="5"/>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1"/>
  <p:tag name="KSO_WM_UNIT_INDEX" val="1_2_1"/>
  <p:tag name="KSO_WM_UNIT_LAYERLEVEL" val="1_1_1"/>
  <p:tag name="KSO_WM_UNIT_LINE_FORE_SCHEMECOLOR_INDEX" val="5"/>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2"/>
  <p:tag name="KSO_WM_UNIT_INDEX" val="1_2_2"/>
  <p:tag name="KSO_WM_UNIT_LAYERLEVEL" val="1_1_1"/>
  <p:tag name="KSO_WM_UNIT_LINE_FORE_SCHEMECOLOR_INDEX" val="5"/>
  <p:tag name="KSO_WM_UNIT_TYPE" val="l_h_i"/>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1*l_h_i*1_1_1"/>
  <p:tag name="KSO_WM_UNIT_INDEX" val="1_1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1*l_h_i*1_1_2"/>
  <p:tag name="KSO_WM_UNIT_INDEX" val="1_1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1*l_h_i*1_2_1"/>
  <p:tag name="KSO_WM_UNIT_INDEX" val="1_2_1"/>
  <p:tag name="KSO_WM_UNIT_LAYERLEVEL" val="1_1_1"/>
  <p:tag name="KSO_WM_UNIT_LINE_FORE_SCHEMECOLOR_INDEX" val="7"/>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1*l_h_i*1_2_2"/>
  <p:tag name="KSO_WM_UNIT_INDEX" val="1_2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5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1*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1*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1*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1*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1*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1*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85.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宋体</vt:lpstr>
      <vt:lpstr>Office Theme</vt:lpstr>
      <vt:lpstr>操作手册指令</vt:lpstr>
      <vt:lpstr>目录</vt:lpstr>
      <vt:lpstr>操作手册概述</vt:lpstr>
      <vt:lpstr>操作手册的目的和作用</vt:lpstr>
      <vt:lpstr>操作手册的适用范围和读者对象</vt:lpstr>
      <vt:lpstr>操作手册的编写原则和特点</vt:lpstr>
      <vt:lpstr>操作手册的组成</vt:lpstr>
      <vt:lpstr>操作手册的目录结构</vt:lpstr>
      <vt:lpstr>操作手册的章节安排</vt:lpstr>
      <vt:lpstr>操作手册的图表和插图</vt:lpstr>
      <vt:lpstr>操作手册的附录和参考文献</vt:lpstr>
      <vt:lpstr>操作手册的编写方法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2024-09-14T00:16:37.976</cp:lastPrinted>
  <dcterms:created xsi:type="dcterms:W3CDTF">2024-09-13T16:16:37Z</dcterms:created>
  <dcterms:modified xsi:type="dcterms:W3CDTF">2024-09-13T16:16:40Z</dcterms:modified>
</cp:coreProperties>
</file>