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43626-183D-4009-B394-F2D3B174D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9EB27-44B0-40A2-AA1C-F066306AD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9461D-88B7-45F1-B1E9-850EB48CA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D220C-6137-40A4-A3B1-D3DAC7291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95A1F3-8EF2-4FEF-AB8D-B82EF0D64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E3272F-8EE4-453E-B429-31B538AF3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81EF4B-CEBA-48FF-8900-251A1C0B6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ED39B-F471-4029-A480-9812E83CE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3D760-B6B0-42BA-A1B3-64FD3FAE2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51FE9-A521-4064-B87C-0EBDA5FE4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FFC8F-2F5E-4122-89F5-F4FF6D471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66015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汇报人：XXX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早产儿护理评估指标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早产儿护理常见问题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早产儿是指胎龄未满37周的活产婴儿，由于各器官系统尚未发育成熟，容易发生各种并发症。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体重较轻，头围较小，皮下脂肪少，胎毛多，耳壳软，乳晕不清，趾纹纹路较深，皮肤薄嫩，体温调节能力差，免疫力低下等。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早产儿各器官系统发育尚未成熟，容易发生各种并发症，科学的护理能够提高其存活率。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科学的护理能够为早产儿提供适宜的生活环境，促进其生理和智力发育。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科学的护理能够预防和减少早产儿发生各种并发症的风险，如感染、黄疸、呼吸窘迫综合征等。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956" r="395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提高存活率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早产儿护理的历史可以追溯到20世纪50年代，当时早产儿存活率较低，随着医学技术的不断进步，早产儿护理技术也不断得到完善和提高。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学技术的不断进步和人们对早产儿护理需求的不断提高，早产儿护理将朝着更加专业化和精细化的方向发展。同时，随着互联网和智能化技术的发展，远程护理和智能化护理也将成为未来的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早产儿护理评估指标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体重是衡量早产儿生长发育的重要指标之一。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通过定期测量早产儿的体重，可以评估其营养状况和生长速度。正常情况下，早产儿体重增长应符合生长曲线图，稳步上升。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生长曲线评估是观察早产儿整体发育的重要手段。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通过绘制生长曲线图，可以对比宝宝的身高、体重、头围等指标与同龄正常儿童的标准值，从而判断其生长发育是否正常。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生长曲线评估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营养状况对早产儿生长发育至关重要。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评估早产儿的营养状况包括评估母乳喂养的量、配方奶的选择、辅食添加的时间和种类等，确保宝宝获得足够的营养。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健康状况是早产儿护理评估的核心内容。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通过观察早产儿的精神状态、体温、呼吸、心率等指标，以及定期进行体检和必要的实验室检查，可以及时发现并处理潜在的健康问题。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良好的睡眠对早产儿生长发育至关重要。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评估早产儿的睡眠状况包括观察睡眠时间、睡眠质量、睡眠环境等方面，以确保宝宝有充足的睡眠和良好的睡眠质量。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睡眠状况评估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早产儿护理常见问题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早产儿需要特殊的喂养方式，以确保其获得足够的营养。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早产儿通常需要使用特殊的配方奶，因为他们的消化系统尚未完全发育。此外，他们需要更频繁地进食，并且需要更多的热量和蛋白质来支持其快速生长。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早产儿体温调节能力较弱，需要特别注意保持其体温稳定。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早产儿容易受到环境温度的影响，因此需要使用保温箱或其他设备来维持稳定的温度和湿度。此外，他们需要定期进行体温监测，以确保其体温在正常范围内。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体温调节问题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https://d.book118.com/167166015101006031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2024-09-03T18:26:54.869</cp:lastPrinted>
  <dcterms:created xsi:type="dcterms:W3CDTF">2024-09-03T10:26:54Z</dcterms:created>
  <dcterms:modified xsi:type="dcterms:W3CDTF">2024-09-03T10:26:57Z</dcterms:modified>
</cp:coreProperties>
</file>