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6FAD8-A78C-4702-BD4E-D1BE9B01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172A7-B05D-40CE-9D79-3FCADE61C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CA51A-9899-46AE-A1BC-851670B15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2D7DC-043B-44A2-AD4C-D7D0941D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C59F1-18B0-4C9F-8D3B-186BA0921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64808B-7B38-427F-837B-B79B3019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37C0C-C444-4B84-BEF5-EAD78BC2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1E2E9-058F-42F8-B77F-68BF0631F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366F3-2EA8-407B-8C3D-0E23A7698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261B1-5B55-45DF-B7AD-8D1E32D9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7B736-3CAF-4204-925F-3070C0E8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6036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输液应激预案护理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输液应激反应的类型和原因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输液应激预案护理的重要性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输液应激预案护理的措施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制定和实施输液应激预案护理，旨在预防和处理输液过程中可能出现的应激反应，保障患者的安全和舒适。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输液是一种常见的医疗操作，但在输液过程中，患者可能会出现各种应激反应，如紧张、焦虑、疼痛等，这些反应可能影响患者的生理和心理健康。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88" r="2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输液应激预案护理是一种预先制定的计划和措施，用于预防和处理输液过程中可能出现的应激反应。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通过实施输液应激预案护理，医护人员可以更好地管理患者的应激反应，提高患者的舒适度和满意度，同时也有助于提高医疗质量和效率。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输液应激反应的类型和原因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83" r="219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由于致热原或输入的溶液成分、输液操作等因素引起发热反应，表现为寒战、高热等症状。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由于个体差异或药物过敏等原因，出现皮肤瘙痒、皮疹、呼吸困难等症状。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大量快速输液导致心脏负担加重，引起急性心力衰竭，表现为呼吸困难、心悸等症状。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由于输液操作不当或输液管连接不紧密等原因，导致空气进入血管，引起空气栓塞，表现为胸痛、呼吸困难等症状。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空气栓塞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140" r="614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致热原是引起发热反应的主要原因之一，包括细菌性致热原、内源性致热原等。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某些药物可能导致过敏反应，如抗生素、生物制剂等。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大量快速输液可能导致心力衰竭等严重反应。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输液操作不规范、输液管连接不紧密等可能导致空气栓塞等严重反应。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致热原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药物过敏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输液速度和量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操作不当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输液应激预案护理的重要性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预防和处理输液过程中的紧急情况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通过制定和实施输液应激预案，可以预防和处理输液过程中的紧急情况，如过敏反应、空气栓塞等，确保患者的生命安全。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降低医疗差错和事故的发生率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通过规范操作流程、加强培训和监管，可以降低因操作失误、管理不当等原因导致的医疗差错和事故的发生率，提高患者的安全保障。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通过提供优质的输液应激预案护理，可以改善患者就医体验，提高患者满意度和信任度，从而减少因服务态度、医疗质量等原因引起的医疗纠纷。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提高患者满意度和信任度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通过加强医患沟通与协作，建立良好的医患关系，可以减少因信息不对称、沟通不畅等原因引起的医疗纠纷，提升医院形象和声誉。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加强医患沟通与协作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减少医疗纠纷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通过制定和实施输液应激预案，可以提升护士的专业技能和素质，提高护理工作的科学性和规范性，从而提升护理质量。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提升护士的专业技能和素质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通过加强护理团队的协作与配合，可以优化护理工作流程，提高工作效率，从而提升护理质量。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加强护理团队的协作与配合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https://d.book118.com/167166036063006050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2024-09-22T23:31:59.745</cp:lastPrinted>
  <dcterms:created xsi:type="dcterms:W3CDTF">2024-09-22T15:31:59Z</dcterms:created>
  <dcterms:modified xsi:type="dcterms:W3CDTF">2024-09-22T15:32:01Z</dcterms:modified>
</cp:coreProperties>
</file>