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68D73-E09B-4272-9167-815DBF8D7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B209E-2FC4-4C20-A06A-D69A7E92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9BE04-7116-4AEC-B843-E1DD12A6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64AE5-1D24-42F4-9C7E-6AB2BEBA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D0230-752E-4D13-8FE1-27E8690D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9EF25-9891-4A7A-9ED5-0207E682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A4CA3-4EB7-4FF3-913A-97E1B3459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10514-00FE-434B-A2B7-FE7652778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61FC9-3FC6-4160-A33F-3C6A8C55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97F6-8D9A-4335-A7EC-E66350826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0EA85-D885-45FC-BFAC-1D2D46CE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200146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可再生能源的运营维护与系统优化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系统优化方法与技术应用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政策法规与标准规范解读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随着化石能源的枯竭，可再生能源成为解决能源危机的重要途径。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应对能源危机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可再生能源的清洁、低碳特性有助于减少温室气体排放，保护环境。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可再生能源产业具有巨大的经济潜力，能够带动相关产业链的发展，创造就业机会。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许多国家已经将可再生能源作为国家战略，制定了一系列政策和措施来推动其发展。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我国可再生能源发展迅速，装机容量和发电量不断增长，但仍面临并网消纳、技术瓶颈等问题。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随着技术的进步和政策的引导，可再生能源将在全球能源结构中占据更重要的地位。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本报告主要内容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可再生能源运营维护现状分析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介绍当前可再生能源运营维护的现状及存在的问题。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案例分析与实践经验分享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通过具体案例，分析可再生能源运营维护与系统优化的实践经验。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系统优化方法与技术研究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探讨提高可再生能源运营效率、降低维护成本的方法和技术。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政策建议与未来展望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提出促进可再生能源运营维护与系统优化的政策建议，并展望未来的发展趋势。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28" b="32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可再生能源包括太阳能、风能、水能、生物质能、地热能等。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利用光伏效应将太阳辐射能转换为电能，或利用太阳能热利用技术将太阳辐射能转换为热能。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利用地球内部的热能，通过地热热泵等技术将地热转换为可供使用的热能或电能。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利用风力驱动风轮机旋转，进而驱动发电机产生电能。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利用水流驱动水轮机旋转，进而驱动发电机产生电能。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利用生物质（如木材、农作物废弃物等）燃烧产生热能，或通过生物发酵等方式产生沼气等可燃气体。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18" r="1071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可再生能源可用于发电，为电网提供清洁、可再生的电力。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电力供应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供热和制冷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工业用途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可再生能源可用于供热和制冷，如太阳能热利用、地源热泵等。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可再生能源可用于交通运输领域，如生物质燃料、电动汽车等。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可再生能源可用于工业领域，如利用生物质能进行工业生产、利用太阳能进行光催化等。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延长设备寿命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提高发电效率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应对环境挑战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运营维护重要性及挑战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通过定期维护和保养，确保可再生能源设备的长期稳定运行，延长设备使用寿命。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通过科学合理的维护计划，降低维修成本和停机时间，提高运营效率。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优化设备运行参数，降低故障率，提高设备的发电效率。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可再生能源设备多处于恶劣环境中，运营维护需应对风、雨、雪、盐雾等自然环境的挑战。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根据设备类型、运行环境、历史数据等信息，制定科学合理的维护计划。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制定维护计划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通过定期巡检、保养和维修，及时发现并处理潜在问题，降低故障率。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强化预防性维护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建立应急响应机制，确保在设备发生故障时能够迅速响应，减少停机时间。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提升应急响应能力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提高运营维护人员的专业技能和素质，确保维护工作的质量和效率。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运营维护策略制定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实践案例分享与经验总结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风力发电运营维护案例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通过定期巡检、预防性维护和智能化监控等手段，确保风力发电机组的稳定运行。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太阳能发电运营维护案例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针对太阳能板清洁、逆变器维护等关键环节，制定详细的维护计划，提高发电效率。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水力发电运营维护案例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加强对水轮机、发电机等核心设备的维护和保养，确保水力发电站的长期稳定运行。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重视运营维护工作的系统性、科学性和预防性，加强人员培训和技术创新，不断提升可再生能源设备的运营维护水平。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系统优化方法与技术应用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https://d.book118.com/167200146006006042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2024-09-15T03:35:39.840</cp:lastPrinted>
  <dcterms:created xsi:type="dcterms:W3CDTF">2024-09-14T19:35:39Z</dcterms:created>
  <dcterms:modified xsi:type="dcterms:W3CDTF">2024-09-14T19:35:41Z</dcterms:modified>
</cp:coreProperties>
</file>