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0C51E-58B4-4AD7-8341-B0D45ECC6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53706-A3C7-4737-82F5-43FA86F5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ADD14-D6D6-43C7-AB19-4E1334129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99D1B-2481-4698-AAA0-F073BB250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1F913-32F6-4B1B-BB37-BB3C9B31F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34767-3180-4C38-8D58-1792E8B7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A8C574-BAD5-4F64-B9C8-A0E2F6B25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BE115-18D1-4CC1-AE11-66AAD93E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C3939-D894-466C-9D12-2BA4B9456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7B022-5A9C-4998-B72C-2B1806BE6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A0059-D4A9-47AA-A521-D7FD3BBAD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010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企业战略与规划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56" b="7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518" r="65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制定企业战略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分析企业内外部环境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了解行业趋势、市场状况、竞争对手情况，评估企业内部资源和能力。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明确企业愿景和使命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确立企业的长期发展目标，明确企业的核心价值观和经营理念。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制定战略目标和举措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根据企业愿景和使命，制定具体的战略目标和实施计划，包括市场定位、产品策略、营销策略等。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收集市场信息，了解消费者需求、行业发展趋势和竞争对手情况。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识别市场机会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评估市场威胁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发现潜在的市场需求和商业机会，评估市场潜力和盈利前景。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识别潜在的市场风险和挑战，包括政策变化、经济波动、技术更新等。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评估市场机会与威胁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构建核心竞争力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通过技术创新、品牌建设、人才培养等措施，不断提升企业的核心竞争力。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分析企业资源和能力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评估企业的资金、技术、人才、品牌等资源，以及研发、生产、销售等能力。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识别核心竞争力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找出企业相对于竞争对手的优势和特长，确立企业的核心竞争力。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根据企业战略目标和市场情况，制定具体的短期实施计划，包括年度经营计划、季度工作计划等。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833" r="29833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208" r="27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制定短期计划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结合企业战略目标和行业发展趋势，制定长期发展规划，包括业务拓展、技术创新、品牌建设等。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根据市场变化和企业实际情况，及时调整和优化短期和长期计划，确保计划的可行性和有效性。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制定短期和长期计划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明确组织目标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根据企业战略和业务需求，设定清晰的组织目标，确保各部门和岗位的工作与整体目标保持一致。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合理划分部门与岗位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遵循专业分工和协作原则，合理设置部门和岗位，明确职责和权限，避免职能重叠和缺失。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优化管理层级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减少不必要的管理层级，提高管理效率，同时确保信息畅通和快速响应。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设计高效组织结构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通过减少管理层级，赋予基层员工更多决策权，提高组织灵活性和员工积极性。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根据管理者能力和下属员工素质，合理确定管理幅度，避免过度集权或分权。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适当的管理幅度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确保各级管理者拥有相应的权力和责任，实现权责对等，提高管理效能。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权责对等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优化管理层级与幅度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建立畅通的沟通渠道，鼓励员工积极表达意见和建议，促进信息在组织内部的充分流动。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通过培训、激励等措施提高团队成员的协作意识和能力，形成高效协作的团队氛围。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及时发现并解决团队内部的冲突和问题，避免矛盾升级影响团队协作和整体绩效。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提升团队协作和沟通效率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组织结构变革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根据市场变化和企业战略调整，灵活调整组织结构和管理模式，以适应新的发展需求。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鼓励员工提出创新性的想法和建议，通过创新推动企业持续发展和竞争优势的形成。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保持敏锐的市场洞察力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密切关注市场动态和行业趋势，及时调整企业战略和业务模式。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0437" r="30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实现灵活变革以适应市场变化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人力资源管理与开发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75" r="20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根据企业战略和业务需求，确定招聘岗位、人数和选拔标准，确保招聘工作的针对性和有效性。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制定明确的招聘计划和选拔标准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综合运用网络招聘、校园招聘、社会招聘等多种渠道，广泛吸引优秀人才。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采用多种渠道进行招聘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通过面试、笔试、心理测试等多种手段，全面评估应聘者的能力、素质和潜力，确保选拔出符合企业需求的人才。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注重面试和评估环节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招聘选拔优秀人才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根据员工岗位需求和职业发展规划，制定个性化的培训计划，提高员工的业务水平和综合素质。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制定系统的培训计划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运用在线课程、面授培训、实践操作等多种培训方式，确保培训内容的实用性和有效性。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通过考试、实践操作、案例分析等手段，对培训效果进行评估和反馈，不断改进和完善培训计划。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注重培训效果评估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培训员工提升技能素质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采用多种激励手段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综合运用奖金、晋升、荣誉等多种激励手段，满足员工的不同需求，提高员工的工作满意度和忠诚度。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注重员工职业发展规划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根据员工的个人特点和职业发展规划，为员工提供个性化的职业发展指导和支持，促进员工个人成长和企业发展。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根据员工岗位、能力和绩效表现，制定合理的薪酬体系，激发员工的工作积极性和创造力。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083" r="5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激励员工发挥潜能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https://d.book118.com/168000104004006042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2024-09-20T23:13:44.137</cp:lastPrinted>
  <dcterms:created xsi:type="dcterms:W3CDTF">2024-09-20T15:13:44Z</dcterms:created>
  <dcterms:modified xsi:type="dcterms:W3CDTF">2024-09-20T15:13:46Z</dcterms:modified>
</cp:coreProperties>
</file>