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D54C5-9831-4B2E-BE0F-65FE2B5B6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F1249-21FE-404F-9A8B-55F0C9619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51BDB-B5C6-4083-9101-CD58EFA94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88F69-2B32-42D7-92EE-C24046DEE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8DB360-DDF0-4481-A71C-3F0D78611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82A0A7-B604-420D-A56B-1020F3FB1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74EA56-B927-45BB-98B5-E0801D735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75C96-CDBD-417A-8FCE-ACC151279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2BB16-8F33-4B8D-9076-385FD90FB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FCCB2-1796-4D30-ADD9-C9B9FE220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E4A6D-B89C-42E8-919B-26B06C4EC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01033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PPT课件医院查房背景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医院查房的分类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医院查房的注意事项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医院查房的未来发展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医院查房概述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医院查房是医生对住院患者进行的一种床旁诊疗活动，通过实地观察和询问，了解患者的病情和治疗效果，为患者制定更加精准的治疗方案。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查房的目的是为了提高医疗质量，确保患者得到及时、准确、有效的治疗，同时也有助于医生积累临床经验，提高医疗水平。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，医生需要了解患者的病史、检查结果等信息；查房时，医生会询问患者情况，观察病情变化，对患者的病情状况和治疗方案进行分析和评估；查房后，医生会制定下一步治疗方案，并安排相关检查和护理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查房内容包括了解患者的病情状况、治疗效果、自身认知情况等，同时也会对患者的病情状况和治疗方案进行分析和评估，提出相应的治疗建议和护理措施。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375" r="17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查房是医院诊疗活动的重要组成部分，是提高医疗质量、确保患者安全的重要保障。通过查房，医生可以更加全面地了解患者的病情和治疗情况，及时发现并解决潜在问题，提高治疗效果。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查房有助于提高医生的临床经验和诊疗水平，促进医生与患者之间的沟通交流，增强患者对医生的信任感和满意度。同时，查房也是医院医疗质量管理和医疗安全监控的重要手段之一。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医院查房的分类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普通查房是指医生定期对病房中的患者进行检查和诊断，了解患者的病情状况和治疗效果。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确保患者得到及时、准确的诊断和治疗，促进患者的康复。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通常每周进行1-2次。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普通查房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急诊查房是指医生在接到急诊通知后，迅速到达急诊室对急症患者进行检查和诊断。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39" r="253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及时诊断和治疗急症患者，确保患者得到及时的抢救和治疗。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根据急诊情况而定，可能每天都有。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急诊查房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重症查房是指医生对病情严重、需要特殊监护的患者进行检查和诊断。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确保重症患者的生命安全和治疗效果，及时调整治疗方案。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根据患者病情和治疗需要而定，可能每天都有。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重症查房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特殊病例查房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特殊病例查房是指医生对具有代表性、教学意义的病例进行检查和诊断。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提高医生的专业技能和诊疗水平，促进医学研究和教学。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频率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根据医院安排而定，可能每周或每月进行一次。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https://d.book118.com/168001033056006040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2024-09-18T21:00:10.043</cp:lastPrinted>
  <dcterms:created xsi:type="dcterms:W3CDTF">2024-09-18T13:00:10Z</dcterms:created>
  <dcterms:modified xsi:type="dcterms:W3CDTF">2024-09-18T13:00:12Z</dcterms:modified>
</cp:coreProperties>
</file>