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F8642-5FEB-45DA-9004-76A0A05D0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3B833-A4E5-46E8-94A5-3062443B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BF0E9-A9AD-454B-8357-E3D92D910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F9682-8687-481D-A7EA-D220BF4E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93BDB-75BE-474A-849E-D49DBADC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56891-CD23-40CE-92C6-FF8F34B3C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410720-8811-4916-81C4-B4D1701E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0F97F-CAF2-41E8-AA0B-B6532F220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59838-1185-429A-B4D5-3D1BC736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E6061-188D-444C-BBA9-EC7A77BEC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6FA95-B057-4146-804A-130159E10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1043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全渠道BBC渠道订货管理系统介绍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全渠道BBC订货流程梳理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系统功能模块详解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系统实施与部署方案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系统测试、维护与升级策略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71" b="9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随着互联网技术的不断进步和消费者购物习惯的改变，电商行业正经历着前所未有的快速发展，全渠道BBC渠道订货管理系统应运而生。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传统订货方式效率低下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传统的订货方式往往存在着信息不对称、流程繁琐、效率低下等问题，无法满足现代商业的需求。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提升供应链协同效率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全渠道BBC渠道订货管理系统通过整合供应链资源，提升各环节之间的协同效率，降低成本，提高客户满意度。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实时库存管理需求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企业需要实时掌握库存情况，以便根据销售数据和市场需求及时调整生产和采购计划，避免库存积压和缺货现象。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高效物流配送需求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快速、准确的物流配送是提升客户满意度的重要因素之一，企业需要借助先进的物流管理系统实现高效配送。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多样化订货渠道需求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随着消费者购物渠道的多样化，企业需要提供多种订货方式以满足不同客户的需求，如线上商城、线下门店、社交媒体等。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整合线上、线下多种订货渠道，提供统一的订货管理平台，方便企业进行订单处理、库存管理和物流配送等工作。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实现全渠道订货管理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通过优化订货流程、加强信息共享和协同合作，降低企业运营成本，提高供应链整体效率。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提高供应链协同效率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通过提供多样化的订货方式和快速、准确的物流配送服务，提高客户满意度和忠诚度，促进企业长期发展。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全渠道BBC订货流程梳理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传统订货流程中，供应链各环节信息不透明，导致订货决策缺乏数据支持。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手工操作、纸质单据传递等方式导致订货处理效率低下，无法满足快速响应市场需求。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人为因素导致订单处理过程中容易出现错误，影响订货准确性和客户满意度。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易出错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传统订货流程痛点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利用大数据、人工智能等技术对订货数据进行分析和预测，为决策提供支持。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通过全渠道BBC订货管理系统实现供应链各环节信息实时共享，提高信息透明度。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系统自动处理订货流程中的常规任务，减少人工干预，提高工作效率。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全渠道BBC订货流程优化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关键业务环节支持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支持多种来源订单的接收、确认、处理和跟踪，确保订单准确性和及时性。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整合内外部物流资源，实现订单配送、在途跟踪和签收反馈等物流管理功能。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实时监控库存状态，根据订单需求和库存情况生成采购计划或调拨计划。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与财务系统集成，实现订单收付款、对账和结算等财务管理功能。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系统功能模块详解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支持商品基本信息的录入、修改和查询，包括商品名称、编码、规格、价格等。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商品信息管理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商品分类管理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商品上下架管理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292" r="2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提供商品分类功能，方便用户按照不同维度对商品进行归类和查找。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支持商品的上下架操作，实现商品在销售过程中的动态管理。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商品管理模块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接收来自不同渠道的订单信息，进行自动化处理，包括订单确认、拆分、合并等。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订单接收与处理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实时跟踪订单状态，包括已确认、已发货、已完成等，方便用户了解订单处理进度。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订单状态跟踪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对异常订单进行及时处理，如缺货、退货等问题，确保订单能够顺利完成。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订单异常处理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库存信息管理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实时更新库存信息，包括商品库存数量、所在仓库等，确保数据的准确性。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库存预警与补货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当库存数量低于安全库存时，系统自动发出预警信息，提醒用户及时补货。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库存调拨与盘点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支持库存调拨功能，实现不同仓库之间的商品调配；定期进行库存盘点，确保账实相符。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提供丰富的销售数据分析工具，帮助用户了解商品销售情况、客户购买行为等。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根据用户需求生成各类报表，如销售报表、库存报表等，支持导出为Excel等格式。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报表生成与导出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通过图表等形式展示数据分析结果，使得数据更加直观易懂。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82" r="2368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数据分析与报表输出模块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https://d.book118.com/168001043053006035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2024-09-14T04:07:57.606</cp:lastPrinted>
  <dcterms:created xsi:type="dcterms:W3CDTF">2024-09-13T20:07:57Z</dcterms:created>
  <dcterms:modified xsi:type="dcterms:W3CDTF">2024-09-13T20:07:59Z</dcterms:modified>
</cp:coreProperties>
</file>