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E0475-3BCB-4DAD-8465-C788C27C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53BB6-1B7C-4CAA-93E7-877CA3D2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746D-3985-432B-A304-78F7F55E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BF5F9-B41B-4F7F-98A2-87ED9E58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523E9-7120-4793-AE82-DF0947AD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8E3D8-1EB0-42D6-A811-1B2E7B14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FF3AA-B4F9-417B-B412-FC452C91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60006-E66D-4B89-BB26-58FCACA8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51FF9-6363-437B-A9AA-CD3147B6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5D30D-35E1-4FDE-865A-3C1767BE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089DE-EE11-4CC1-BBA8-E9F5FAB9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1056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心绞痛患者传统中医护理的研究与实践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心绞痛患者中医护理理论基础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传统中医护理技术在心绞痛患者中的应用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个性化中医护理方案制定与实施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临床效果评价及安全性分析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探讨心绞痛患者传统中医护理的方法与效果，为临床实践提供参考。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分析传统中医护理在心绞痛患者中的应用现状，指出存在的问题和不足。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提出改进和优化传统中医护理的方案和建议，提高心绞痛患者的护理质量和效果。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研究意义和价值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丰富和发展中医护理理论和方法，推动中医护理学科的进步。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为心绞痛患者提供更加全面、个性化的护理服务，提高患者的生活质量和预后。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促进中西医护理的交流和融合，提高我国护理服务的整体水平和国际竞争力。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心绞痛患者中医护理理论基础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中医对心绞痛的认识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中医认为心绞痛属于“胸痹”、“心痛”等范畴，主要是由于心脉痹阻、心血瘀滞所致。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中医强调心绞痛与情志失调、饮食不节、寒邪内侵等因素密切相关。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根据中医理论，心绞痛可分为不同类型，如心血瘀阻型、气滞心胸型、痰浊闭阻型等，每种类型有不同的治疗和护理方法。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中医护理心绞痛患者时，遵循整体观念、辨证施护的原则，根据患者的具体病情和体质特点制定个性化的护理方案。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中医重视情志因素对心绞痛的影响，通过心理疏导、情志调摄等方法，帮助患者缓解焦虑、抑郁等不良情绪，保持心情舒畅。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中医认为饮食不节是心绞痛的重要诱因之一，因此提倡患者饮食清淡、易消化、富含营养，避免过食肥甘厚味、生冷寒凉之品。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针灸、推拿等中医特色疗法在心绞痛护理中具有重要作用，可以通过刺激穴位、疏通经络、调和气血等方法，缓解心绞痛症状，提高患者生活质量。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如丹参、三七、红花等，具有活血化瘀、通络止痛的功效，可用于心绞痛的治疗和护理。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中药单方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如血府逐瘀汤、瓜蒌薤白半夏汤等，根据心绞痛的不同类型和患者体质特点进行辨证施治，以达到标本兼治的效果。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中药复方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如复方丹参滴丸、速效救心丸等，具有携带方便、使用简单的优点，在心绞痛的急救和日常护理中发挥着重要作用。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常用中药及方剂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传统中医护理技术在心绞痛患者中的应用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常用穴位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心绞痛针灸治疗常选用内关、神门、心俞等穴位，以达到调和气血、通经活络的目的。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根据患者病情和体质，针灸治疗可采用补法、泻法、平补平泻等手法，以激发经气、调整脏腑功能。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针灸治疗需在专业医师操作下进行，患者需保持放松，避免紧张情绪影响治疗效果。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推拿按摩力度要适中，避免过度刺激引发不适。患者需保持舒适体位，放松身心。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心绞痛推拿按摩常采用揉法、摩法、推法等手法，以舒筋活络、行气活血。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根据患者疼痛部位和病情，可选择按摩心俞、膻中、内关等穴位及周围肌肉组织。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通过火罐或气罐吸附在皮肤表面，造成局部充血或瘀血，以达到通经活络、行气活血的目的。心绞痛患者可在心俞、膻中等穴位进行拔罐治疗。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利用刮痧板在皮肤表面进行刮拭，使皮肤出现痧痕，以达到疏通经络、活血化瘀的效果。心绞痛患者可在疼痛部位及周围进行刮痧治疗。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拔罐和刮痧治疗需在专业医师操作下进行，避免过度刺激皮肤引发感染等问题。患者需保持治疗部位清洁干燥，避免受风着凉。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拔罐刮痧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个性化中医护理方案制定与实施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https://d.book118.com/168001056006006032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2024-09-09T05:57:14.077</cp:lastPrinted>
  <dcterms:created xsi:type="dcterms:W3CDTF">2024-09-08T21:57:14Z</dcterms:created>
  <dcterms:modified xsi:type="dcterms:W3CDTF">2024-09-08T21:57:16Z</dcterms:modified>
</cp:coreProperties>
</file>