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7E43C8-A5AE-4EFA-BB88-B15E17C848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E02D7B-8BDB-4C40-B448-11900C685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5688AF-0725-4867-B45D-7BB7529C39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430FB0-7858-4704-A2ED-5D499A1AFF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DB729C-8933-4937-BE53-961154101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410F87-412D-4A26-B30B-1189FC5B6B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477B75-FA76-401A-BB24-EEC1E075D1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8D423D-B716-4361-BE78-D7DF71C18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732A83-303F-418A-894E-FB98AB814C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3E9624-5A29-404D-91D5-315BCD714D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CE118F-E650-45F3-9D08-320D03BFD2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00105707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儿童康复护理早期干预的重要性及方法\n## 1.儿童康复护理早期干预的基本概念\n### 1.1儿童康复护理早期干预的定义与意义\n### 1.2儿童康复护理早期干预的对象与目标\n### 1.3儿童康复护理早期干预的发展历程与趋势\n## 2.儿童康复护理早期干预的重要性\n### 2.1儿童康复护理早期干预对儿童全面发展的促进作用\n### 2.2儿童康复护理早期干预对家庭和社会的积极影响\n### 2.3儿童康复护理早期干预对提高康复效果的显著作用\n## 3.儿童康复护理早期干预的方法与技术\n### 3.1儿童康复护理早期干预的评估方法与工具\n### 3.2儿童康复护理早期干预的干预技术与策略\n### 3.3儿童康复护理早期干预的实践案例与经验分享\n## 4.儿童康复护理早期干预的团队合作与资源整合\n### 4.1儿童康复护理早期干预的团队构成与角色分工\n### 4.2儿童康复护理早期干预的资源整合与利用策略\n### 4.3儿童康复护理早期干预的合作模式与机制探索\n## 5.儿童康复护理早期干预的挑战与展望\n### 5.1儿童康复护理早期干预面临的主要挑战与问题\n### 5.2儿童康复护理早期干预的发展趋势与前景\n### 5.3如何提高儿童康复护理早期干预的有效性与可持续性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4600"/>
              <a:t>儿童康复护理早期干预的重要性及方法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4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900"/>
              <a:t>儿童康复护理早期干预的基本概念</a:t>
            </a:r>
            <a:endParaRPr/>
          </a:p>
        </p:txBody>
      </p:sp>
      <p:sp>
        <p:nvSpPr>
          <p:cNvPr id="14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84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8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儿童康复护理早期干预是指在儿童发育早期，针对可能出现的发育障碍或疾病进行的一系列康复护理措施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目的是促进儿童的全面发展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减少疾病和障碍对儿童生活的影响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提高儿童的生活质量</a:t>
                </a:r>
                <a:endParaRPr/>
              </a:p>
            </p:txBody>
          </p:sp>
        </p:grpSp>
        <p:grpSp>
          <p:nvGrpSpPr>
            <p:cNvPr id="187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8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早期干预的重要性在于能够抓住儿童发育的关键期，最大限度地发挥康复护理的效果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防止问题进一步恶化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提高康复治疗的成功率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减少康复治疗的时间和成本</a:t>
                </a:r>
                <a:endParaRPr/>
              </a:p>
            </p:txBody>
          </p:sp>
        </p:grpSp>
      </p:grpSp>
      <p:sp>
        <p:nvSpPr>
          <p:cNvPr id="1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儿童康复护理早期干预的定义与意义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2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93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94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6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7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9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儿童康复护理早期干预的对象主要包括：</a:t>
                </a:r>
                <a:endParaRPr/>
              </a:p>
            </p:txBody>
          </p:sp>
          <p:sp>
            <p:nvSpPr>
              <p:cNvPr id="199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有出生缺陷或遗传性疾病的高危儿童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有神经、肌肉、骨骼等方面发育障碍的儿童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有自闭症、言语障碍、学习障碍等心理和行为问题的儿童</a:t>
                </a:r>
                <a:endParaRPr/>
              </a:p>
            </p:txBody>
          </p:sp>
        </p:grpSp>
        <p:grpSp>
          <p:nvGrpSpPr>
            <p:cNvPr id="200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0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早期干预的目标是通过各种康复护理措施，使儿童达到以下目标：</a:t>
                </a:r>
                <a:endParaRPr/>
              </a:p>
            </p:txBody>
          </p:sp>
          <p:sp>
            <p:nvSpPr>
              <p:cNvPr id="20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最大程度地发挥潜能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提高生活自理能力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融入社会和提高生活质量</a:t>
                </a:r>
                <a:endParaRPr/>
              </a:p>
            </p:txBody>
          </p:sp>
          <p:sp>
            <p:nvSpPr>
              <p:cNvPr id="203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6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儿童康复护理早期干预的对象与目标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儿童康复护理早期干预的发展历程可以分为：</a:t>
                </a:r>
                <a:endParaRPr/>
              </a:p>
            </p:txBody>
          </p:sp>
          <p:sp>
            <p:nvSpPr>
              <p:cNvPr id="21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20世纪初，儿童康复护理早期干预的概念开始出现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20世纪中期，儿童康复护理早期干预的实践和研究逐渐增多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20世纪末期，儿童康复护理早期干预成为儿童康复领域的重要部分</a:t>
                </a:r>
                <a:endParaRPr/>
              </a:p>
            </p:txBody>
          </p:sp>
          <p:sp>
            <p:nvSpPr>
              <p:cNvPr id="21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儿童康复护理早期干预的发展趋势主要表现为：</a:t>
                </a:r>
                <a:endParaRPr/>
              </a:p>
            </p:txBody>
          </p:sp>
          <p:sp>
            <p:nvSpPr>
              <p:cNvPr id="22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干预手段和方法的多样化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干预对象的扩大化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干预效果的评估和研究的深入化</a:t>
                </a:r>
                <a:endParaRPr/>
              </a:p>
            </p:txBody>
          </p:sp>
          <p:sp>
            <p:nvSpPr>
              <p:cNvPr id="22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儿童康复护理早期干预的发展历程与趋势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儿童康复护理早期干预的重要性</a:t>
            </a:r>
            <a:endParaRPr/>
          </a:p>
        </p:txBody>
      </p:sp>
      <p:sp>
        <p:nvSpPr>
          <p:cNvPr id="22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31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3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儿童康复护理早期干预可以帮助儿童克服各种发育障碍，提高儿童的身体、认知、情感和社会能力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促进儿童的生理发育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提高儿童的认知水平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培养儿童的良好情绪和行为</a:t>
                </a:r>
                <a:endParaRPr/>
              </a:p>
            </p:txBody>
          </p:sp>
        </p:grpSp>
        <p:grpSp>
          <p:nvGrpSpPr>
            <p:cNvPr id="234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3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早期干预有利于儿童建立自信，适应社会，提高生活质量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增强儿童的自我调节能力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培养儿童的交往能力和合作精神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提高儿童的生活满意度和幸福感</a:t>
                </a:r>
                <a:endParaRPr/>
              </a:p>
            </p:txBody>
          </p:sp>
        </p:grpSp>
      </p:grpSp>
      <p:sp>
        <p:nvSpPr>
          <p:cNvPr id="2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儿童康复护理早期干预对儿童全面发展的促进作用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40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4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儿童康复护理早期干预可以帮助家庭更好地照顾和教育孩子，减轻家庭负担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提高家长的教育水平和技能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减轻家长的心理压力和经济负担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增强家庭凝聚力和支持力</a:t>
                </a:r>
                <a:endParaRPr/>
              </a:p>
            </p:txBody>
          </p:sp>
        </p:grpSp>
        <p:grpSp>
          <p:nvGrpSpPr>
            <p:cNvPr id="243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4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早期干预有利于社会的和谐与稳定，减少社会问题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减少残疾儿童的数量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提高残疾儿童的生活质量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降低社会对残疾儿童的歧视和排斥</a:t>
                </a:r>
                <a:endParaRPr/>
              </a:p>
            </p:txBody>
          </p:sp>
        </p:grpSp>
      </p:grpSp>
      <p:sp>
        <p:nvSpPr>
          <p:cNvPr id="2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儿童康复护理早期干预对家庭和社会的积极影响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8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49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50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3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儿童康复护理早期干预可以抓住康复治疗的关键期，提高康复效果</a:t>
                </a:r>
                <a:endParaRPr/>
              </a:p>
            </p:txBody>
          </p:sp>
          <p:sp>
            <p:nvSpPr>
              <p:cNvPr id="255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防止问题进一步恶化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提高康复治疗的成功率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减少康复治疗的时间和成本</a:t>
                </a:r>
                <a:endParaRPr/>
              </a:p>
            </p:txBody>
          </p:sp>
        </p:grpSp>
        <p:grpSp>
          <p:nvGrpSpPr>
            <p:cNvPr id="256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5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早期干预有利于儿童更好地适应康复环境，提高康复治疗的积极性</a:t>
                </a:r>
                <a:endParaRPr/>
              </a:p>
            </p:txBody>
          </p:sp>
          <p:sp>
            <p:nvSpPr>
              <p:cNvPr id="25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增强儿童的康复意愿和动力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提高儿童的康复效果和满意度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减少康复治疗中的困难和挑战</a:t>
                </a:r>
                <a:endParaRPr/>
              </a:p>
            </p:txBody>
          </p:sp>
          <p:sp>
            <p:nvSpPr>
              <p:cNvPr id="259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0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1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2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儿童康复护理早期干预对提高康复效果的显著作用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600"/>
              <a:t>儿童康复护理早期干预的方法与技术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儿童康复护理早期干预的评估方法主要包括：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观察法：通过观察儿童的行为、情感和生理反应进行评估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问卷法：通过家长和教师的问卷调查进行评估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评估量表法：通过使用专业的评估量表进行评估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儿童康复护理早期干预的评估工具主要包括：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发育评估量表：用于评估儿童的生理、认知、语言和社会能力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行为评估量表：用于评估儿童的情绪和行为问题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功能评估量表：用于评估儿童的生活自理能力和社交能力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儿童康复护理早期干预的评估方法与工具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https://d.book118.com/168001057076006036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儿童康复护理早期干预的重要性及方法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2024-09-16T00:12:29.445</cp:lastPrinted>
  <dcterms:created xsi:type="dcterms:W3CDTF">2024-09-15T16:12:29Z</dcterms:created>
  <dcterms:modified xsi:type="dcterms:W3CDTF">2024-09-15T16:12:31Z</dcterms:modified>
</cp:coreProperties>
</file>