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A02CDA-92EC-48BD-B9E3-E5BCC6750A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7F4EBC-CA32-42EE-9E8E-5E55937DC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B09449-70F6-4B79-B8C1-023C25EB9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0D0745-C761-4819-B58A-0C9778AFD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748B34-3C64-434F-942D-5E35F15132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176A36-086A-4D36-8152-52B66B3DA9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A233E1-FC85-4C3B-AA95-F9B3792B78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D38FFB-9B9A-4DF4-B19E-E2BB767C19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F22716-9562-45F7-8396-F37E41A2B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8434B-BC38-4281-9E4C-F532B2C51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D94C2-4B98-4D5D-84C9-15FD1E4F0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0112705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守住养老钱金融知识讲座</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养老金融产品介绍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养老投资与风险管理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老年人金融权益保护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42" r="1854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708" r="1470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随着我国老龄化程度的加深，养老问题越来越受到关注。</a:t>
            </a:r>
          </a:p>
        </p:txBody>
      </p:sp>
      <p:pic>
        <p:nvPicPr>
          <p:cNvPr id="5" name="Picture 5"/>
          <p:cNvPicPr>
            <a:picLocks noChangeAspect="1"/>
          </p:cNvPicPr>
          <p:nvPr/>
        </p:nvPicPr>
        <p:blipFill>
          <a:blip r:embed="rId4"/>
          <a:srcRect l="16750" r="1675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许多老年人缺乏金融知识，容易受到金融诈骗的侵害。</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本次讲座旨在提高老年人的金融素养，帮助他们守住养老钱。</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讲座的目的和背景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掌握金融知识，有助于老年人识别金融诈骗，避免经济损失。</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提高金融素养，有助于老年人更好地规划养老生活，保障生活质量。</a:t>
            </a:r>
          </a:p>
        </p:txBody>
      </p:sp>
      <p:pic>
        <p:nvPicPr>
          <p:cNvPr id="7" name="Picture 7"/>
          <p:cNvPicPr>
            <a:picLocks noChangeAspect="1"/>
          </p:cNvPicPr>
          <p:nvPr/>
        </p:nvPicPr>
        <p:blipFill>
          <a:blip r:embed="rId2"/>
          <a:srcRect l="6089" r="608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1691" b="1169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519" b="251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了解金融产品和服务，有助于老年人合理配置资产，实现财富增值。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金融知识在养老规划中的重要性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养老金融产品介绍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养老保险是一种长期储蓄型保险产品，旨在为投保人在退休后提供稳定的收入来源。</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养老保险通常由保险公司提供，投保人可以选择趸交或分期交纳保费，以满足不同阶段的养老需求。</a:t>
            </a:r>
          </a:p>
        </p:txBody>
      </p:sp>
      <p:pic>
        <p:nvPicPr>
          <p:cNvPr id="6" name="Picture 6"/>
          <p:cNvPicPr>
            <a:picLocks noChangeAspect="1"/>
          </p:cNvPicPr>
          <p:nvPr/>
        </p:nvPicPr>
        <p:blipFill>
          <a:blip r:embed="rId2"/>
          <a:srcRect t="7821" b="782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养老保险的收益通常与保险公司的投资收益挂钩，因此投保人需要关注保险公司的投资能力和信誉。</a:t>
            </a:r>
          </a:p>
        </p:txBody>
      </p:sp>
      <p:pic>
        <p:nvPicPr>
          <p:cNvPr id="10" name="Picture 10"/>
          <p:cNvPicPr>
            <a:picLocks noChangeAspect="1"/>
          </p:cNvPicPr>
          <p:nvPr/>
        </p:nvPicPr>
        <p:blipFill>
          <a:blip r:embed="rId4"/>
          <a:srcRect t="7742" b="77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养老保险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92" r="1329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养老理财产品是一种专门为养老规划设计的投资理财产品，通常以基金、信托等形式存在。</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养老理财产品的投资范围广泛，包括股票、债券、房地产等，旨在通过多元化的投资组合实现较高的收益。</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投资者需要根据自身的风险承受能力和投资目标选择适合自己的养老理财产品，并注意风险控制和资产保值增值。</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养老理财产品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养老信托是指通过信托方式为养老规划设立的财产转移和收益分配机制。</a:t>
            </a:r>
          </a:p>
        </p:txBody>
      </p:sp>
      <p:pic>
        <p:nvPicPr>
          <p:cNvPr id="4" name="Picture 4"/>
          <p:cNvPicPr>
            <a:picLocks noChangeAspect="1"/>
          </p:cNvPicPr>
          <p:nvPr/>
        </p:nvPicPr>
        <p:blipFill>
          <a:blip r:embed="rId2"/>
          <a:srcRect l="12125" r="1212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0875" r="10875"/>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3792" r="13792"/>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708" r="16708"/>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养老基金是指专门为养老规划设立的基金，通过集合投资的方式实现资产的保值增值。</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养老信托可以为投资者提供更加灵活和个性化的养老规划服务，可以根据投资者的需求和意愿进行定制。</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投资者可以根据自己的风险偏好和收益预期选择适合自己的养老基金，并注意基金的投资策略、风险控制和业绩表现。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养老信托与基金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养老投资与风险管理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多元化投资</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长期投资</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定期定额投资</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关注养老目标基金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养老投资策略</a:t>
              </a:r>
            </a:p>
          </p:txBody>
        </p:sp>
      </p:grpSp>
      <p:pic>
        <p:nvPicPr>
          <p:cNvPr id="28" name="Picture 28"/>
          <p:cNvPicPr>
            <a:picLocks noChangeAspect="1"/>
          </p:cNvPicPr>
          <p:nvPr/>
        </p:nvPicPr>
        <p:blipFill>
          <a:blip r:embed="rId2"/>
          <a:srcRect t="74" b="7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708" r="1370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8" r="165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5796" r="1579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通过分散投资降低风险，将资金分配到股票、债券、现金等不同类型的资产中。</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以长期持有为核心策略，避免过度交易，降低交易成本。</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通过定期定额投资，降低市场波动的影响，培养长期投资的心态。</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选择符合养老需求的基金产品，为未来的养老生活储备资金。</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500" b="11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在投资前，了解自己的风险偏好和承受能力，选择适合自己的投资产品。</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了解风险偏好和承受能力</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通过将资金分配到不同的投资品种中，降低单一资产的风险。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分散投资降低风险</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定期检查投资组合的表现，及时调整投资策略，降低风险。</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定期评估投资组合</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对于高风险的投资产品，如高杠杆金融衍生品，应保持警惕，避免参与。</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避免高风险投资</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养老投资风险管理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根据个人的财务状况、风险承受能力和投资目标，制定合理的资产配置方案。</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制定资产配置方案</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定期调整资产配置</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再平衡策略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自动化资产配置工具</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随着市场环境的变化和个人情况的变化，定期调整资产配置，保持方案的合理性。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通过卖出部分表现较好的资产，买入部分表现较差的资产，使资产配置回到预设的比例。</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利用现代金融科技的自动化资产配置工具，实现更高效、个性化的资产配置。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资产配置与再平衡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https://d.book118.com/168001127056006030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2024-09-06T19:56:49.224</cp:lastPrinted>
  <dcterms:created xsi:type="dcterms:W3CDTF">2024-09-06T11:56:49Z</dcterms:created>
  <dcterms:modified xsi:type="dcterms:W3CDTF">2024-09-06T11:56:50Z</dcterms:modified>
</cp:coreProperties>
</file>