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54EB6-EB78-4CE1-BC0A-65808C988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7DCAB-1F20-4494-96D3-1A4B80C43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0E480-9F7D-4CC6-A04C-32CCF18E5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ECAE6-A953-4203-8A34-DC7B6AD72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1680D1-0B25-4F6C-BA18-C0B623A44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D2CD52-EA37-4A23-BD19-8DC90DF37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526ED7-E643-4AAA-AD67-BEC763177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E1EA96-F452-42B3-AFE1-471BAA835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26D3A6-44E1-46BE-B6A5-C65372C45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D7EAF-78FF-475D-8BB8-2D36D46D9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C467A-1BDA-48B8-B874-AD4B47D11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02011127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初中化学新课程标准解读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2024-02-13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课程标准修订背景与意义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课程目标与核心素养要求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课程内容结构与特点分析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实验教学与科学探究要求解读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评价改革方向及实施建议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教材编写与使用建议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课程标准修订背景与意义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随着科学技术的快速发展，国际科学教育不断强调学生科学素养、实践能力和创新精神的培养，初中化学课程也需要与时俱进。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国际科学教育发展趋势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我国基础教育课程改革不断深化，强调学生全面发展、注重学科核心素养和跨学科整合，初中化学课程标准的修订是顺应这一改革趋势的必然要求。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国内教育改革需求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原有初中化学课程标准在实施过程中存在一些问题，如部分内容过于抽象、难度偏大、与现实生活联系不够紧密等，需要进行修订和完善。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原有课程标准存在的问题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修订背景介绍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有利于学生全面发展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新修订的初中化学课程标准更加注重学生科学素养、实践能力和创新精神的培养，有利于促进学生全面发展。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有利于提高教育质量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新标准的实施将促进教师教学方式的转变，更加注重启发式教学、探究式教学等现代教学方法的应用，有利于提高初中化学教育质量。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有利于推动学科整合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新标准强调化学与其他学科的整合，注重跨学科知识和技能的融合，有利于推动初中化学与其他学科的整合和协调发展。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修订意义阐述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课程目标对比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新标准对课程目标进行了更加全面、具体的阐述，强调了学生科学素养、实践能力和创新精神的培养；而旧标准则相对较为笼统，缺乏针对性。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课程内容对比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新标准对课程内容进行了优化和调整，更加注重与现实生活的联系，增加了与环境保护、能源利用等相关的内容；而旧标准则存在部分内容过于抽象、难度偏大等问题。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实施建议对比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新标准提供了更加具体、实用的实施建议，包括教学方法、评价方式、教材编写等方面；而旧标准则相对较为简单，缺乏可操作性。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新旧标准对比分析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课程目标与核心素养要求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903" b="690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知识与技能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掌握初中化学基础知识和基本技能，理解化学科学的基本观念。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过程与方法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通过科学探究和实践活动，学会观察、实验、推理、归纳等科学方法。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情感态度与价值观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培养对化学科学的兴趣和好奇心，形成科学态度和价值观。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核心素养框架构建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证据推理与模型认知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具有证据意识，能基于证据对物质组成、结构及其变化提出可能的假设，并通过分析推理加以证实或证伪。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变化观念与平衡思想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认识物质是运动和变化的，知道化学变化需要一定的条件，并遵循一定规律。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宏观辨识与微观探析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能从宏观和微观角度认识物质及其变化，形成“结构决定性质”的观念。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实验探究与创新意识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发现和提出有探究价值的问题，能设计简单的化学实验方案，并运用实验基本操作完成实验。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科学精神与社会责任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具有严谨求实的科学态度，秉持绿色化学理念，关注与化学有关的社会热点问题。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观察与实验能力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思维与推理能力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能运用分析、综合、归纳、演绎等方法进行思维活动，解决化学问题。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信息与处理能力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能从题目中提取有效信息，并运用所学知识对信息进行加工处理。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能独立或与他人合作进行实验操作，观察并记录实验现象，分析并得出实验结论。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实践与创新能力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能将所学知识应用于实际生活中，尝试解决一些简单的实际问题，并具有一定的创新意识。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9839316" y="2370492"/>
            <a:ext cx="722974" cy="640809"/>
            <a:chOff x="9839316" y="2370492"/>
            <a:chExt cx="722974" cy="640809"/>
          </a:xfrm>
        </p:grpSpPr>
        <p:sp>
          <p:nvSpPr>
            <p:cNvPr id="24" name="Freeform 24"/>
            <p:cNvSpPr/>
            <p:nvPr/>
          </p:nvSpPr>
          <p:spPr>
            <a:xfrm>
              <a:off x="9997934" y="2525994"/>
              <a:ext cx="406673" cy="177835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9839316" y="2370492"/>
              <a:ext cx="722974" cy="640809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学科关键能力培养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课程内容结构与特点分析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包括物质的性质与变化、组成与结构、分类与反应等基本化学概念。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250" r="4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化学与社会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强调实验在化学学习中的地位，培养学生基本实验技能和科学探究能力。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介绍化学在社会生活、环境保护、资源利用等方面的应用。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内容体系梳理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9558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3506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623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基础知识模块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包括物质的宏观性质与微观结构、化学反应原理等，是学生学习化学的基础。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元素化合物知识模块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介绍常见元素的性质、化合物及其反应，与基础知识模块紧密相关。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实验与探究模块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通过实验探究活动，巩固和拓展基础知识，培养科学探究能力。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化学与社会发展模块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介绍化学在社会发展中的作用，与其他模块相互渗透。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4" name="Freeform 14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19" name="Freeform 19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9546708" y="2407068"/>
            <a:ext cx="722974" cy="640809"/>
            <a:chOff x="9546708" y="2407068"/>
            <a:chExt cx="722974" cy="640809"/>
          </a:xfrm>
        </p:grpSpPr>
        <p:sp>
          <p:nvSpPr>
            <p:cNvPr id="23" name="Freeform 23"/>
            <p:cNvSpPr/>
            <p:nvPr/>
          </p:nvSpPr>
          <p:spPr>
            <a:xfrm>
              <a:off x="9705326" y="2562570"/>
              <a:ext cx="406673" cy="177835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9546708" y="2407068"/>
              <a:ext cx="722974" cy="640809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8974532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知识模块划分及关系阐述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https://d.book118.com/168002011127006041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2024-09-20T16:48:47.579</cp:lastPrinted>
  <dcterms:created xsi:type="dcterms:W3CDTF">2024-09-20T08:48:47Z</dcterms:created>
  <dcterms:modified xsi:type="dcterms:W3CDTF">2024-09-20T08:48:49Z</dcterms:modified>
</cp:coreProperties>
</file>