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66B19-F568-47B4-B8F0-02AA802B6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0E1F5-F1D2-4891-BC3E-002731AE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45D47-3A86-487C-9522-EE230168D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5A5B6-42B2-4EE4-B71C-86960BC70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22582-97FC-4624-9CBD-3D68ABA4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5F2ED-7EAA-4708-BDBB-52AAD8AA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86409-8CA1-40EC-93B4-7F91F1327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5FCF8-CF45-4229-8558-42ECACB9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44E59-C1C8-4BF9-89FB-FE0756B73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F9EDC-FCFA-4529-9986-DC853CA7B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34CCC-A36D-423C-AD44-B7BDA0938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78" r:id="rId2"/>
    <p:sldLayoutId id="2147486879" r:id="rId3"/>
    <p:sldLayoutId id="2147486880" r:id="rId4"/>
    <p:sldLayoutId id="2147486881" r:id="rId5"/>
    <p:sldLayoutId id="2147486882" r:id="rId6"/>
    <p:sldLayoutId id="2147486883" r:id="rId7"/>
    <p:sldLayoutId id="2147486884" r:id="rId8"/>
    <p:sldLayoutId id="2147486885" r:id="rId9"/>
    <p:sldLayoutId id="2147486886" r:id="rId10"/>
    <p:sldLayoutId id="214748688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202607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化工厂应急演练总结和现场点评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应急演练目的和背景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演练过程概述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现场点评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总结和建议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应急演练目的和背景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演练目的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提高员工应对突发事件的能力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确保化工厂生产安全和员工生命安全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增强员工之间的协调与配合能力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检验应急预案的可行性和有效性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演练背景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目的：提高员工应对突发事件的能力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背景：化工厂存在安全隐患，需要加强应急管理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演练内容：模拟突发事件，进行应急处置和救援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意义：提高员工的安全意识和应急处置能力，保障员工生命安全和财产安全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演练过程概述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演练时间、地点和参与人员</a:t>
            </a:r>
            <a:endParaRPr lang="zh-CN" altLang="en-US"/>
          </a:p>
        </p:txBody>
      </p:sp>
      <p:sp>
        <p:nvSpPr>
          <p:cNvPr id="1049178" name="任意多边形 20"/>
          <p:cNvSpPr/>
          <p:nvPr>
            <p:custDataLst>
              <p:tags r:id="rId2"/>
            </p:custDataLst>
          </p:nvPr>
        </p:nvSpPr>
        <p:spPr>
          <a:xfrm rot="2700000">
            <a:off x="293317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574595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演练时间：XXXX年XX月XX日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2"/>
          <p:cNvSpPr/>
          <p:nvPr>
            <p:custDataLst>
              <p:tags r:id="rId4"/>
            </p:custDataLst>
          </p:nvPr>
        </p:nvSpPr>
        <p:spPr>
          <a:xfrm>
            <a:off x="2707912" y="2733033"/>
            <a:ext cx="1743166" cy="12344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043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1198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演练地点：XX化工厂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3"/>
          <p:cNvSpPr/>
          <p:nvPr>
            <p:custDataLst>
              <p:tags r:id="rId7"/>
            </p:custDataLst>
          </p:nvPr>
        </p:nvSpPr>
        <p:spPr>
          <a:xfrm>
            <a:off x="5224515" y="2733033"/>
            <a:ext cx="1743166" cy="12344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66377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607801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参与人员：化工厂员工、应急救援队伍、专家等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4"/>
          <p:cNvSpPr/>
          <p:nvPr>
            <p:custDataLst>
              <p:tags r:id="rId10"/>
            </p:custDataLst>
          </p:nvPr>
        </p:nvSpPr>
        <p:spPr>
          <a:xfrm>
            <a:off x="7740461" y="2733033"/>
            <a:ext cx="1743166" cy="12344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演练过程简述</a:t>
            </a:r>
            <a:endParaRPr lang="zh-CN" altLang="en-US"/>
          </a:p>
        </p:txBody>
      </p:sp>
      <p:sp>
        <p:nvSpPr>
          <p:cNvPr id="104923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演练目的和背景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3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演练时间和地点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4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演练参与人员和组织结构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4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演练过程简述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演练效果评估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评估方法</a:t>
            </a:r>
            <a:endParaRPr lang="zh-CN" altLang="en-US"/>
          </a:p>
        </p:txBody>
      </p:sp>
      <p:sp>
        <p:nvSpPr>
          <p:cNvPr id="10493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评估指标：针对演练目标、流程、人员表现等方面设定具体的评估指标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评估方式：采用问卷调查、现场观察、专家评审等多种方式进行评估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评估结果：根据评估指标和方式，对演练效果进行客观、全面的评价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改进措施：针对评估中发现的问题和不足，提出具体的改进措施和建议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https://d.book118.com/168002026074006024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化工厂应急演练总结和现场点评</vt:lpstr>
      <vt:lpstr>目录</vt:lpstr>
      <vt:lpstr>单击添加章节标题</vt:lpstr>
      <vt:lpstr>应急演练目的和背景</vt:lpstr>
      <vt:lpstr>演练目的</vt:lpstr>
      <vt:lpstr>演练背景</vt:lpstr>
      <vt:lpstr>演练过程概述</vt:lpstr>
      <vt:lpstr>演练时间、地点和参与人员</vt:lpstr>
      <vt:lpstr>演练过程简述</vt:lpstr>
      <vt:lpstr>演练效果评估</vt:lpstr>
      <vt:lpstr>评估方法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2024-08-31T19:00:59.882</cp:lastPrinted>
  <dcterms:created xsi:type="dcterms:W3CDTF">2024-08-31T11:00:59Z</dcterms:created>
  <dcterms:modified xsi:type="dcterms:W3CDTF">2024-08-31T11:01:01Z</dcterms:modified>
</cp:coreProperties>
</file>