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068F0-9749-410F-B729-5C6BAD3F9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7347E-8C9A-4467-97EB-71BB40A58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4809C-3C71-413D-8227-040D99346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68AA3-5F6B-49B7-966A-82A020FD8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61919-8814-4430-AD06-44B88049C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3996B-7410-4841-BEBB-B817C244E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B91A0-BE60-482B-8D89-E5173239C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F98E2-060E-4972-BFD1-2CAB56E4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67A73-00BF-4265-9805-14F1509C5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117C6-4A9F-4FFC-93CF-6D83989D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300CC-A1FA-4473-ABDD-1170D2AB2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3011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护理针刺伤处理流程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针刺伤的预防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针刺伤发生后的处理流程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报告与上报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后续处理和预防措施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针刺伤的预防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在使用针具之前，应仔细检查其完好性，确保没有损坏或裂痕。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正确握持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使用针具时应采用正确的握持方式，避免直接用手接触针尖，以降低刺伤风险。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遵循操作规程，避免在操作过程中出现失误或疏忽。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正确使用和操作针具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62" r="106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10" r="309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针具应按照规定的时间间隔进行更换，确保其完好无损。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每次使用针具后应记录使用情况，以便及时发现潜在问题。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检查记录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定期检查针具的完好性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8" r="12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定期开展针刺伤安全培训，提高护理人员的安全意识和操作技能。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在容易发生针刺伤的区域设置警示标识，提醒护理人员注意安全。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警示标识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针刺伤发生后的处理流程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91" r="127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32" r="34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立即停止使用针具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保持镇静，避免因恐慌而加重伤势。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立即停止使用导致针刺伤的针具，避免继续造成损伤。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25" r="27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用清洁的手指挤压伤口，轻轻挤压出污血。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注意不要过度挤压，以免加重伤势。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迅速挤压伤口，排出污血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014" b="2701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使用消毒液清洁伤口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用肥皂和水清洁伤口周围的皮肤，然后用碘酒或酒精消毒伤口。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注意不要使用酒精或碘酒直接涂抹伤口，以免刺激伤口。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https://d.book118.com/168003011140006040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2024-09-19T13:16:21.970</cp:lastPrinted>
  <dcterms:created xsi:type="dcterms:W3CDTF">2024-09-19T05:16:21Z</dcterms:created>
  <dcterms:modified xsi:type="dcterms:W3CDTF">2024-09-19T05:16:23Z</dcterms:modified>
</cp:coreProperties>
</file>