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E550-B0B8-4F0C-986A-C950CF87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6AE7-BF1D-45B1-8A69-E9FA478A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327A7-FED3-45C5-AE94-8AC5EB3B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8D780-9FF8-4038-927B-2454E69E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3F05B0-F672-4C04-9E65-290C7211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D441E-14B5-42FC-AF0F-CA92F905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DF2B7F-6010-45CA-BD26-CFB6F662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01686-31C7-4132-97FD-10486637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13FFC-D876-4C3F-9F83-9970083F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3D508-7126-4EE7-AD54-ACBB7E543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6F64B-3B37-4BD2-AD42-C6784971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0303707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地贫患者的护理PPT课件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地中海贫血症概述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地贫患者的护理原则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地贫患者的特殊护理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家属和患者的教育指导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地中海贫血（简称地贫）是一种遗传性血液疾病，主要分布在热带和亚热带地区，尤其是地中海沿岸国家和东南亚国家。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地贫是由于血红蛋白的珠蛋白β链发生了基因突变，导致血红蛋白的合成障碍，从而引起贫血、黄疸等症状。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地贫患者的护理对于提高患者的生活质量和生存率具有重要意义。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了解地贫患者的护理需求和注意事项。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掌握地贫患者的护理方法和技巧。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提高地贫患者的自我管理和生活质量。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地中海贫血症概述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地中海贫血症是一种遗传性血液疾病，分为α型和β型，影响血红蛋白的合成。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地中海贫血症是由于血红蛋白的珠蛋白α或β链合成障碍引起的慢性溶血性疾病。根据受影响珠蛋白的类型，地中海贫血症分为α型和β型。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69" r="27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地中海贫血症的症状包括贫血、黄疸、肝脾肿大等，严重时可能导致生长发育迟缓和心肺功能不全。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中海贫血症的症状包括贫血、黄疸、肝脾肿大等。不同程度的贫血会导致乏力、头晕、胸闷等症状。黄疸则表现为皮肤和巩膜黄染，肝脾肿大可能伴随疼痛。长期贫血和感染可能导致骨骼改变、生长发育迟缓、心肺功能不全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诊断和治疗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地中海贫血症的诊断依赖于血液检查和基因检测，治疗主要包括输血、祛铁治疗和基因治疗。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地中海贫血症需要进行血液检查，包括血常规、血红蛋白电泳和基因检测等。根据病情的严重程度和类型，治疗措施包括定期输血、祛铁治疗以及基因治疗等。基因治疗是未来治疗地中海贫血症的重要方向，通过纠正或补偿缺陷基因来达到根治的目的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地贫患者的护理原则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了解地贫患者的心理状态，通过沟通、安慰和鼓励，帮助他们减轻焦虑、抑郁等情绪，增强治疗信心。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向地贫患者及其家属提供疾病相关知识，包括病因、症状、治疗方法和注意事项等，提高他们对疾病的认知水平。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根据地贫患者的具体情况，制定个性化的饮食计划，确保摄入足够的营养素，满足身体需求。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对于地中海贫血患者，应避免摄入过多的铁质，以免加重病情，建议选择低铁或无铁的食物。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控制铁摄入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合理安排地贫患者的作息时间，保证充足的休息和睡眠，同时鼓励他们进行适量的运动，增强体质。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指导地贫患者注意个人卫生，保持室内空气流通，避免接触感染源，降低感染风险。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https://d.book118.com/168003037071006030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2024-09-07T01:12:40.499</cp:lastPrinted>
  <dcterms:created xsi:type="dcterms:W3CDTF">2024-09-06T17:12:40Z</dcterms:created>
  <dcterms:modified xsi:type="dcterms:W3CDTF">2024-09-06T17:12:42Z</dcterms:modified>
</cp:coreProperties>
</file>